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FF"/>
    <a:srgbClr val="FFD6FF"/>
    <a:srgbClr val="FFE7FF"/>
    <a:srgbClr val="FF88FF"/>
    <a:srgbClr val="D16FB1"/>
    <a:srgbClr val="BAB19E"/>
    <a:srgbClr val="553D2F"/>
    <a:srgbClr val="FFE9E9"/>
    <a:srgbClr val="EF7780"/>
    <a:srgbClr val="C10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04" y="1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1166-0773-5873-05A7-B0B3044C2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F27C-98D0-27C3-B09F-0DCEA16D7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DDA0F-76A8-849F-442E-5E2F37CF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256AE-6A61-A679-DC95-065C8E75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3AADC-6153-7D56-834D-E3766A70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5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3E20-E116-6091-B9F9-1268AF2E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E7CE5-B27C-E314-3BA2-02E8C1B9C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9E3E3-1E4E-EB8E-06AB-38AED997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FAA3-B9BD-E521-0D92-BC8556A53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39D7C-1BFE-3C16-491E-CB393AB3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3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18285-3DE4-470F-6CC9-AABF0B5AC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9884F-0C76-6622-F79C-9FDE5B75B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CF87-ED36-6393-3E96-B949DBA9C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D1745-54F1-6B0D-8930-F6FD4D22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5ECEA-96D5-5C69-6D16-DB701ADC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08A4-84DF-6127-5C04-3D51FEA8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147D-E855-9D73-F32F-397445DC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B3957-C2BA-B5FF-0650-311C216A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BCAD6-7B90-9291-F818-B63AC9AC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D9438-CFF9-143C-10C9-E244B174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9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7F5D-717B-DAAD-F76B-2D8101F8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0D2CF-D2E2-29FD-9E9B-3C590437E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E683-4866-4EC7-B425-ED8E834F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E52EB-321B-DACF-925C-E0DA2DCAC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8C8BB-333B-98A9-8C76-2F8FCEF8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4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FEFF0-9CC5-9831-799B-A1767E59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07D8-6FFC-6AD5-DBD0-1DD46953D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4A625-5C4F-DE74-699C-8B29DCC5D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A66BF-06F8-F783-6ED0-33E50A06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0B28D-C570-E108-AD0B-3ED6E89C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A97C3-6121-FB07-28A7-EE6FB518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4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0DC5-2737-C809-4407-83264300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DF966-C85F-9C4B-C0D1-F0DA39A55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06271-C343-6CF4-1181-59B647201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B20F24-7A03-1390-F78B-961CE9ED7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20BB6-0EBB-3439-1093-85753C12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0B30B-DB49-D276-8407-C32CD5CC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11E006-2477-32D9-3050-6941287E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C5D05-BCA8-A5E7-B3DC-D59DE27B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3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889C-EFFB-98DD-26F5-5A692AE4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48AF-0601-29B8-8B55-3BA9E786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0F5E7-7014-FE4D-2F62-F6030BB9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45834-129C-21CF-9658-8E7475EE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1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38E51-E0CC-651A-42D3-A9A34DC5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E0646-9704-006C-11A3-F6D2D46D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C02A8-18DB-53C0-6BFB-9628F795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7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94B0-2D98-16B2-204B-11A72751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80EB-3FA7-2DC0-E389-9F000055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3DE52-29AA-1265-04BC-314E1AC86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BD0F8-1D9A-E9B0-487B-A5D9E6C8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6F2D-D6F1-A5C3-AF8D-89117945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0A8C0-6E74-51E0-6635-D1F2AE1D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3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644B-3551-2432-85F4-E92244CF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1118E3-9F10-023F-3783-0D76B4B62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C983D-B3E2-FA7C-AD87-7A9A1B04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FAE6E-6902-0BC0-B50A-2D0DB08A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82C64-96E0-C8C0-B70F-2C7D86C2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361E4-BFFF-225C-7DFD-3AB2F881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0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6EFF8-2987-C2F0-BD74-B97AEE75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737A1-BEBA-1A08-CCEB-F4C7EF4B3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71744-713D-5573-D349-1D295C983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C13F8-33D0-4F54-B03E-700ED257AD4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B4565-B6DC-1A58-06FE-968B5079A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87C5F-B977-BA47-5B72-186A84715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A5843-D811-47D6-B915-0638E235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8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3F3259-028A-5767-6706-CC54D3812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12900" y="-2848680"/>
            <a:ext cx="9759949" cy="14318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F139D-3B0F-2A81-678A-BBF1DFCC3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6593" y="382772"/>
            <a:ext cx="736186" cy="10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14CAE7-0ABD-7B81-41BC-B60F73AEE95D}"/>
              </a:ext>
            </a:extLst>
          </p:cNvPr>
          <p:cNvSpPr txBox="1"/>
          <p:nvPr/>
        </p:nvSpPr>
        <p:spPr>
          <a:xfrm>
            <a:off x="819151" y="860612"/>
            <a:ext cx="182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HWLL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48E0F-242B-5B68-B069-49E262044139}"/>
              </a:ext>
            </a:extLst>
          </p:cNvPr>
          <p:cNvSpPr txBox="1"/>
          <p:nvPr/>
        </p:nvSpPr>
        <p:spPr>
          <a:xfrm>
            <a:off x="590551" y="3244334"/>
            <a:ext cx="182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AB19E"/>
                </a:solidFill>
                <a:highlight>
                  <a:srgbClr val="FFFF00"/>
                </a:highlight>
              </a:rPr>
              <a:t>HWLL</a:t>
            </a:r>
          </a:p>
        </p:txBody>
      </p:sp>
    </p:spTree>
    <p:extLst>
      <p:ext uri="{BB962C8B-B14F-4D97-AF65-F5344CB8AC3E}">
        <p14:creationId xmlns:p14="http://schemas.microsoft.com/office/powerpoint/2010/main" val="875548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650FF8-E0AC-55B7-756F-4E2BC3680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13" b="2"/>
          <a:stretch/>
        </p:blipFill>
        <p:spPr>
          <a:xfrm>
            <a:off x="293056" y="717553"/>
            <a:ext cx="4296375" cy="5760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75964-F589-27DF-317E-1DEEC67BD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78" b="2"/>
          <a:stretch/>
        </p:blipFill>
        <p:spPr>
          <a:xfrm>
            <a:off x="2807546" y="717552"/>
            <a:ext cx="4281096" cy="5758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6F652-B3D0-AFBF-300E-0EF80006D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24"/>
          <a:stretch/>
        </p:blipFill>
        <p:spPr>
          <a:xfrm>
            <a:off x="5021241" y="715385"/>
            <a:ext cx="4300493" cy="576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075B92-1A20-85E1-CDEF-6CE92EFC2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76" b="1"/>
          <a:stretch/>
        </p:blipFill>
        <p:spPr>
          <a:xfrm>
            <a:off x="7635243" y="719667"/>
            <a:ext cx="4296375" cy="5758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DD817A-E4AC-A696-3E82-A536C6C08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73" t="119" b="89110"/>
          <a:stretch/>
        </p:blipFill>
        <p:spPr>
          <a:xfrm>
            <a:off x="10312479" y="1371172"/>
            <a:ext cx="1143217" cy="551998"/>
          </a:xfrm>
          <a:prstGeom prst="rect">
            <a:avLst/>
          </a:prstGeom>
          <a:effectLst>
            <a:glow rad="723900">
              <a:srgbClr val="FFB7FF"/>
            </a:glo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757ABA-BD2D-0106-2832-B82B1B124FF4}"/>
              </a:ext>
            </a:extLst>
          </p:cNvPr>
          <p:cNvSpPr/>
          <p:nvPr/>
        </p:nvSpPr>
        <p:spPr>
          <a:xfrm>
            <a:off x="293056" y="6482109"/>
            <a:ext cx="10685544" cy="263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854994-41B1-A6F9-FA79-F2B838A55FD9}"/>
              </a:ext>
            </a:extLst>
          </p:cNvPr>
          <p:cNvSpPr/>
          <p:nvPr/>
        </p:nvSpPr>
        <p:spPr>
          <a:xfrm>
            <a:off x="445456" y="292955"/>
            <a:ext cx="10685544" cy="263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4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A5F4-4ECE-FCCA-8A9E-AF3E08DE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3B05F-42D7-2DF2-0065-F3BE30382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-4613" r="-592" b="2"/>
          <a:stretch/>
        </p:blipFill>
        <p:spPr>
          <a:xfrm>
            <a:off x="293056" y="717553"/>
            <a:ext cx="4321807" cy="5760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49585-D5D8-C38E-7BB7-8D71A58E9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4478" r="-657" b="2"/>
          <a:stretch/>
        </p:blipFill>
        <p:spPr>
          <a:xfrm>
            <a:off x="2807545" y="717552"/>
            <a:ext cx="4309217" cy="5758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93716-21F5-2EC7-9F04-2C25D8FB7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24" r="-495"/>
          <a:stretch/>
        </p:blipFill>
        <p:spPr>
          <a:xfrm>
            <a:off x="5985259" y="721382"/>
            <a:ext cx="4321807" cy="57607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240DBE-5BCD-95AE-0C88-6D2210D84CCA}"/>
              </a:ext>
            </a:extLst>
          </p:cNvPr>
          <p:cNvSpPr/>
          <p:nvPr/>
        </p:nvSpPr>
        <p:spPr>
          <a:xfrm>
            <a:off x="293056" y="6482109"/>
            <a:ext cx="10685544" cy="263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0D89D-5B1B-FCF4-2188-FDA4680C0102}"/>
              </a:ext>
            </a:extLst>
          </p:cNvPr>
          <p:cNvSpPr/>
          <p:nvPr/>
        </p:nvSpPr>
        <p:spPr>
          <a:xfrm>
            <a:off x="445456" y="292955"/>
            <a:ext cx="10685544" cy="263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0024F-1C9F-92F3-16A4-50F6995A5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" r="4898"/>
          <a:stretch/>
        </p:blipFill>
        <p:spPr>
          <a:xfrm>
            <a:off x="8075296" y="715388"/>
            <a:ext cx="4321807" cy="5760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06C30-60DD-2479-8901-D03606B99B59}"/>
              </a:ext>
            </a:extLst>
          </p:cNvPr>
          <p:cNvSpPr txBox="1"/>
          <p:nvPr/>
        </p:nvSpPr>
        <p:spPr>
          <a:xfrm>
            <a:off x="213717" y="562710"/>
            <a:ext cx="309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SIZING (4 frames)</a:t>
            </a:r>
          </a:p>
        </p:txBody>
      </p:sp>
    </p:spTree>
    <p:extLst>
      <p:ext uri="{BB962C8B-B14F-4D97-AF65-F5344CB8AC3E}">
        <p14:creationId xmlns:p14="http://schemas.microsoft.com/office/powerpoint/2010/main" val="255646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9BF-C5EA-16EE-1ABD-6B2680E6C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>
            <a:extLst>
              <a:ext uri="{FF2B5EF4-FFF2-40B4-BE49-F238E27FC236}">
                <a16:creationId xmlns:a16="http://schemas.microsoft.com/office/drawing/2014/main" id="{927259D0-AA3D-C357-3A21-AF6EB04CB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653" y="0"/>
            <a:ext cx="56554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79FFD9-60BD-BEA0-3885-A538E01928F2}"/>
              </a:ext>
            </a:extLst>
          </p:cNvPr>
          <p:cNvSpPr/>
          <p:nvPr/>
        </p:nvSpPr>
        <p:spPr>
          <a:xfrm>
            <a:off x="8003002" y="2702855"/>
            <a:ext cx="1058779" cy="174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1E22F-AED5-61E1-BC2F-E3FD3D6DC772}"/>
              </a:ext>
            </a:extLst>
          </p:cNvPr>
          <p:cNvSpPr/>
          <p:nvPr/>
        </p:nvSpPr>
        <p:spPr>
          <a:xfrm>
            <a:off x="8163869" y="2031943"/>
            <a:ext cx="1058779" cy="174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522EE-509E-75A7-4D8A-FFF6E27F2EC2}"/>
              </a:ext>
            </a:extLst>
          </p:cNvPr>
          <p:cNvSpPr/>
          <p:nvPr/>
        </p:nvSpPr>
        <p:spPr>
          <a:xfrm>
            <a:off x="5509298" y="4299688"/>
            <a:ext cx="2212302" cy="931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B4FBC5-D7F2-32AE-F8E3-CDD480D72F76}"/>
              </a:ext>
            </a:extLst>
          </p:cNvPr>
          <p:cNvSpPr/>
          <p:nvPr/>
        </p:nvSpPr>
        <p:spPr>
          <a:xfrm>
            <a:off x="5393433" y="4587555"/>
            <a:ext cx="2212302" cy="886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A9BCA-D19C-2114-7DD2-30DE0CE72457}"/>
              </a:ext>
            </a:extLst>
          </p:cNvPr>
          <p:cNvSpPr/>
          <p:nvPr/>
        </p:nvSpPr>
        <p:spPr>
          <a:xfrm>
            <a:off x="5500832" y="5408822"/>
            <a:ext cx="2212302" cy="886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4794E-1931-5F73-66AE-A5A271EF7F89}"/>
              </a:ext>
            </a:extLst>
          </p:cNvPr>
          <p:cNvSpPr/>
          <p:nvPr/>
        </p:nvSpPr>
        <p:spPr>
          <a:xfrm>
            <a:off x="5389202" y="5612487"/>
            <a:ext cx="2212302" cy="886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990876-ADB9-2882-0A49-0B08C66256B4}"/>
              </a:ext>
            </a:extLst>
          </p:cNvPr>
          <p:cNvSpPr/>
          <p:nvPr/>
        </p:nvSpPr>
        <p:spPr>
          <a:xfrm>
            <a:off x="4843102" y="5680674"/>
            <a:ext cx="2212302" cy="886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423481-0671-1B18-56B5-9319304574BC}"/>
              </a:ext>
            </a:extLst>
          </p:cNvPr>
          <p:cNvSpPr/>
          <p:nvPr/>
        </p:nvSpPr>
        <p:spPr>
          <a:xfrm>
            <a:off x="8017119" y="4876340"/>
            <a:ext cx="242114" cy="886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5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46513-CD23-9E83-C1EA-369A953B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5FAE9-3A43-40A9-A8E3-3792DFDE5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5818" y="362654"/>
            <a:ext cx="4180364" cy="6132691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9724111-69D9-4E79-5C42-1367336EC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518327"/>
              </p:ext>
            </p:extLst>
          </p:nvPr>
        </p:nvGraphicFramePr>
        <p:xfrm>
          <a:off x="568325" y="100011"/>
          <a:ext cx="9950450" cy="6657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950557" imgH="6102143" progId="Excel.Sheet.12">
                  <p:embed/>
                </p:oleObj>
              </mc:Choice>
              <mc:Fallback>
                <p:oleObj name="Worksheet" r:id="rId3" imgW="9950557" imgH="6102143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C2D7039-D7D3-C5D0-750F-A5A9060F1C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325" y="100011"/>
                        <a:ext cx="9950450" cy="6657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570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A0C7-F286-AD4B-B6F0-B3118F9DB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9176E1-0492-4CE7-9A38-C834A8E05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1313" flipH="1">
            <a:off x="3753026" y="528298"/>
            <a:ext cx="4091903" cy="6002916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FFA0026-D04C-A9E5-A762-41847AC62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62820"/>
              </p:ext>
            </p:extLst>
          </p:nvPr>
        </p:nvGraphicFramePr>
        <p:xfrm>
          <a:off x="568325" y="100011"/>
          <a:ext cx="9950450" cy="6657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950557" imgH="6102143" progId="Excel.Sheet.12">
                  <p:embed/>
                </p:oleObj>
              </mc:Choice>
              <mc:Fallback>
                <p:oleObj name="Worksheet" r:id="rId3" imgW="9950557" imgH="6102143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9724111-69D9-4E79-5C42-1367336EC0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325" y="100011"/>
                        <a:ext cx="9950450" cy="6657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867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0B9EF113-8338-EDBC-5CD3-D4B07B6F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4055" t="847" r="1129" b="2200"/>
          <a:stretch>
            <a:fillRect/>
          </a:stretch>
        </p:blipFill>
        <p:spPr>
          <a:xfrm>
            <a:off x="4439285" y="2082710"/>
            <a:ext cx="1683790" cy="2269385"/>
          </a:xfrm>
          <a:custGeom>
            <a:avLst/>
            <a:gdLst>
              <a:gd name="connsiteX0" fmla="*/ 1285108 w 1683790"/>
              <a:gd name="connsiteY0" fmla="*/ 0 h 2269385"/>
              <a:gd name="connsiteX1" fmla="*/ 1573428 w 1683790"/>
              <a:gd name="connsiteY1" fmla="*/ 0 h 2269385"/>
              <a:gd name="connsiteX2" fmla="*/ 1573428 w 1683790"/>
              <a:gd name="connsiteY2" fmla="*/ 25671 h 2269385"/>
              <a:gd name="connsiteX3" fmla="*/ 1648134 w 1683790"/>
              <a:gd name="connsiteY3" fmla="*/ 25671 h 2269385"/>
              <a:gd name="connsiteX4" fmla="*/ 1648134 w 1683790"/>
              <a:gd name="connsiteY4" fmla="*/ 50033 h 2269385"/>
              <a:gd name="connsiteX5" fmla="*/ 1683790 w 1683790"/>
              <a:gd name="connsiteY5" fmla="*/ 50033 h 2269385"/>
              <a:gd name="connsiteX6" fmla="*/ 1683790 w 1683790"/>
              <a:gd name="connsiteY6" fmla="*/ 80460 h 2269385"/>
              <a:gd name="connsiteX7" fmla="*/ 1649722 w 1683790"/>
              <a:gd name="connsiteY7" fmla="*/ 80460 h 2269385"/>
              <a:gd name="connsiteX8" fmla="*/ 1649722 w 1683790"/>
              <a:gd name="connsiteY8" fmla="*/ 106325 h 2269385"/>
              <a:gd name="connsiteX9" fmla="*/ 1613314 w 1683790"/>
              <a:gd name="connsiteY9" fmla="*/ 106325 h 2269385"/>
              <a:gd name="connsiteX10" fmla="*/ 1613314 w 1683790"/>
              <a:gd name="connsiteY10" fmla="*/ 126348 h 2269385"/>
              <a:gd name="connsiteX11" fmla="*/ 1576230 w 1683790"/>
              <a:gd name="connsiteY11" fmla="*/ 126348 h 2269385"/>
              <a:gd name="connsiteX12" fmla="*/ 1576230 w 1683790"/>
              <a:gd name="connsiteY12" fmla="*/ 155256 h 2269385"/>
              <a:gd name="connsiteX13" fmla="*/ 1541153 w 1683790"/>
              <a:gd name="connsiteY13" fmla="*/ 155256 h 2269385"/>
              <a:gd name="connsiteX14" fmla="*/ 1541153 w 1683790"/>
              <a:gd name="connsiteY14" fmla="*/ 180434 h 2269385"/>
              <a:gd name="connsiteX15" fmla="*/ 1506883 w 1683790"/>
              <a:gd name="connsiteY15" fmla="*/ 180434 h 2269385"/>
              <a:gd name="connsiteX16" fmla="*/ 1506883 w 1683790"/>
              <a:gd name="connsiteY16" fmla="*/ 203706 h 2269385"/>
              <a:gd name="connsiteX17" fmla="*/ 1469420 w 1683790"/>
              <a:gd name="connsiteY17" fmla="*/ 203706 h 2269385"/>
              <a:gd name="connsiteX18" fmla="*/ 1469420 w 1683790"/>
              <a:gd name="connsiteY18" fmla="*/ 226590 h 2269385"/>
              <a:gd name="connsiteX19" fmla="*/ 1286018 w 1683790"/>
              <a:gd name="connsiteY19" fmla="*/ 226590 h 2269385"/>
              <a:gd name="connsiteX20" fmla="*/ 1286018 w 1683790"/>
              <a:gd name="connsiteY20" fmla="*/ 203251 h 2269385"/>
              <a:gd name="connsiteX21" fmla="*/ 1247936 w 1683790"/>
              <a:gd name="connsiteY21" fmla="*/ 203251 h 2269385"/>
              <a:gd name="connsiteX22" fmla="*/ 1247936 w 1683790"/>
              <a:gd name="connsiteY22" fmla="*/ 178208 h 2269385"/>
              <a:gd name="connsiteX23" fmla="*/ 1147078 w 1683790"/>
              <a:gd name="connsiteY23" fmla="*/ 178208 h 2269385"/>
              <a:gd name="connsiteX24" fmla="*/ 1147078 w 1683790"/>
              <a:gd name="connsiteY24" fmla="*/ 203251 h 2269385"/>
              <a:gd name="connsiteX25" fmla="*/ 1108207 w 1683790"/>
              <a:gd name="connsiteY25" fmla="*/ 203251 h 2269385"/>
              <a:gd name="connsiteX26" fmla="*/ 1108207 w 1683790"/>
              <a:gd name="connsiteY26" fmla="*/ 226590 h 2269385"/>
              <a:gd name="connsiteX27" fmla="*/ 1069390 w 1683790"/>
              <a:gd name="connsiteY27" fmla="*/ 226590 h 2269385"/>
              <a:gd name="connsiteX28" fmla="*/ 1069390 w 1683790"/>
              <a:gd name="connsiteY28" fmla="*/ 250802 h 2269385"/>
              <a:gd name="connsiteX29" fmla="*/ 1034465 w 1683790"/>
              <a:gd name="connsiteY29" fmla="*/ 250802 h 2269385"/>
              <a:gd name="connsiteX30" fmla="*/ 1034465 w 1683790"/>
              <a:gd name="connsiteY30" fmla="*/ 303385 h 2269385"/>
              <a:gd name="connsiteX31" fmla="*/ 1002711 w 1683790"/>
              <a:gd name="connsiteY31" fmla="*/ 303385 h 2269385"/>
              <a:gd name="connsiteX32" fmla="*/ 1002711 w 1683790"/>
              <a:gd name="connsiteY32" fmla="*/ 352792 h 2269385"/>
              <a:gd name="connsiteX33" fmla="*/ 967786 w 1683790"/>
              <a:gd name="connsiteY33" fmla="*/ 352792 h 2269385"/>
              <a:gd name="connsiteX34" fmla="*/ 967786 w 1683790"/>
              <a:gd name="connsiteY34" fmla="*/ 399229 h 2269385"/>
              <a:gd name="connsiteX35" fmla="*/ 932861 w 1683790"/>
              <a:gd name="connsiteY35" fmla="*/ 399229 h 2269385"/>
              <a:gd name="connsiteX36" fmla="*/ 932861 w 1683790"/>
              <a:gd name="connsiteY36" fmla="*/ 445666 h 2269385"/>
              <a:gd name="connsiteX37" fmla="*/ 897936 w 1683790"/>
              <a:gd name="connsiteY37" fmla="*/ 445666 h 2269385"/>
              <a:gd name="connsiteX38" fmla="*/ 897936 w 1683790"/>
              <a:gd name="connsiteY38" fmla="*/ 545182 h 2269385"/>
              <a:gd name="connsiteX39" fmla="*/ 860722 w 1683790"/>
              <a:gd name="connsiteY39" fmla="*/ 545182 h 2269385"/>
              <a:gd name="connsiteX40" fmla="*/ 860722 w 1683790"/>
              <a:gd name="connsiteY40" fmla="*/ 713954 h 2269385"/>
              <a:gd name="connsiteX41" fmla="*/ 932861 w 1683790"/>
              <a:gd name="connsiteY41" fmla="*/ 713954 h 2269385"/>
              <a:gd name="connsiteX42" fmla="*/ 932861 w 1683790"/>
              <a:gd name="connsiteY42" fmla="*/ 737766 h 2269385"/>
              <a:gd name="connsiteX43" fmla="*/ 967786 w 1683790"/>
              <a:gd name="connsiteY43" fmla="*/ 737766 h 2269385"/>
              <a:gd name="connsiteX44" fmla="*/ 967786 w 1683790"/>
              <a:gd name="connsiteY44" fmla="*/ 764753 h 2269385"/>
              <a:gd name="connsiteX45" fmla="*/ 1002711 w 1683790"/>
              <a:gd name="connsiteY45" fmla="*/ 764753 h 2269385"/>
              <a:gd name="connsiteX46" fmla="*/ 1002711 w 1683790"/>
              <a:gd name="connsiteY46" fmla="*/ 786978 h 2269385"/>
              <a:gd name="connsiteX47" fmla="*/ 1034465 w 1683790"/>
              <a:gd name="connsiteY47" fmla="*/ 786978 h 2269385"/>
              <a:gd name="connsiteX48" fmla="*/ 1069390 w 1683790"/>
              <a:gd name="connsiteY48" fmla="*/ 786978 h 2269385"/>
              <a:gd name="connsiteX49" fmla="*/ 1216014 w 1683790"/>
              <a:gd name="connsiteY49" fmla="*/ 786978 h 2269385"/>
              <a:gd name="connsiteX50" fmla="*/ 1216014 w 1683790"/>
              <a:gd name="connsiteY50" fmla="*/ 917424 h 2269385"/>
              <a:gd name="connsiteX51" fmla="*/ 1179984 w 1683790"/>
              <a:gd name="connsiteY51" fmla="*/ 917424 h 2269385"/>
              <a:gd name="connsiteX52" fmla="*/ 1179984 w 1683790"/>
              <a:gd name="connsiteY52" fmla="*/ 955252 h 2269385"/>
              <a:gd name="connsiteX53" fmla="*/ 1147753 w 1683790"/>
              <a:gd name="connsiteY53" fmla="*/ 955252 h 2269385"/>
              <a:gd name="connsiteX54" fmla="*/ 1147753 w 1683790"/>
              <a:gd name="connsiteY54" fmla="*/ 1007640 h 2269385"/>
              <a:gd name="connsiteX55" fmla="*/ 1179984 w 1683790"/>
              <a:gd name="connsiteY55" fmla="*/ 1007640 h 2269385"/>
              <a:gd name="connsiteX56" fmla="*/ 1179984 w 1683790"/>
              <a:gd name="connsiteY56" fmla="*/ 1161259 h 2269385"/>
              <a:gd name="connsiteX57" fmla="*/ 1148209 w 1683790"/>
              <a:gd name="connsiteY57" fmla="*/ 1161259 h 2269385"/>
              <a:gd name="connsiteX58" fmla="*/ 1148209 w 1683790"/>
              <a:gd name="connsiteY58" fmla="*/ 1261763 h 2269385"/>
              <a:gd name="connsiteX59" fmla="*/ 1111670 w 1683790"/>
              <a:gd name="connsiteY59" fmla="*/ 1261763 h 2269385"/>
              <a:gd name="connsiteX60" fmla="*/ 1111670 w 1683790"/>
              <a:gd name="connsiteY60" fmla="*/ 1330546 h 2269385"/>
              <a:gd name="connsiteX61" fmla="*/ 1078307 w 1683790"/>
              <a:gd name="connsiteY61" fmla="*/ 1330546 h 2269385"/>
              <a:gd name="connsiteX62" fmla="*/ 1078307 w 1683790"/>
              <a:gd name="connsiteY62" fmla="*/ 1384489 h 2269385"/>
              <a:gd name="connsiteX63" fmla="*/ 1041868 w 1683790"/>
              <a:gd name="connsiteY63" fmla="*/ 1384489 h 2269385"/>
              <a:gd name="connsiteX64" fmla="*/ 1041868 w 1683790"/>
              <a:gd name="connsiteY64" fmla="*/ 1427573 h 2269385"/>
              <a:gd name="connsiteX65" fmla="*/ 1000358 w 1683790"/>
              <a:gd name="connsiteY65" fmla="*/ 1427573 h 2269385"/>
              <a:gd name="connsiteX66" fmla="*/ 1000358 w 1683790"/>
              <a:gd name="connsiteY66" fmla="*/ 1528340 h 2269385"/>
              <a:gd name="connsiteX67" fmla="*/ 964917 w 1683790"/>
              <a:gd name="connsiteY67" fmla="*/ 1528340 h 2269385"/>
              <a:gd name="connsiteX68" fmla="*/ 964917 w 1683790"/>
              <a:gd name="connsiteY68" fmla="*/ 1598189 h 2269385"/>
              <a:gd name="connsiteX69" fmla="*/ 894373 w 1683790"/>
              <a:gd name="connsiteY69" fmla="*/ 1598189 h 2269385"/>
              <a:gd name="connsiteX70" fmla="*/ 894373 w 1683790"/>
              <a:gd name="connsiteY70" fmla="*/ 1622559 h 2269385"/>
              <a:gd name="connsiteX71" fmla="*/ 823829 w 1683790"/>
              <a:gd name="connsiteY71" fmla="*/ 1622559 h 2269385"/>
              <a:gd name="connsiteX72" fmla="*/ 823829 w 1683790"/>
              <a:gd name="connsiteY72" fmla="*/ 1630654 h 2269385"/>
              <a:gd name="connsiteX73" fmla="*/ 791380 w 1683790"/>
              <a:gd name="connsiteY73" fmla="*/ 1630654 h 2269385"/>
              <a:gd name="connsiteX74" fmla="*/ 791380 w 1683790"/>
              <a:gd name="connsiteY74" fmla="*/ 1676373 h 2269385"/>
              <a:gd name="connsiteX75" fmla="*/ 823829 w 1683790"/>
              <a:gd name="connsiteY75" fmla="*/ 1676373 h 2269385"/>
              <a:gd name="connsiteX76" fmla="*/ 823829 w 1683790"/>
              <a:gd name="connsiteY76" fmla="*/ 1714792 h 2269385"/>
              <a:gd name="connsiteX77" fmla="*/ 853098 w 1683790"/>
              <a:gd name="connsiteY77" fmla="*/ 1714792 h 2269385"/>
              <a:gd name="connsiteX78" fmla="*/ 853098 w 1683790"/>
              <a:gd name="connsiteY78" fmla="*/ 1749002 h 2269385"/>
              <a:gd name="connsiteX79" fmla="*/ 894373 w 1683790"/>
              <a:gd name="connsiteY79" fmla="*/ 1749002 h 2269385"/>
              <a:gd name="connsiteX80" fmla="*/ 894373 w 1683790"/>
              <a:gd name="connsiteY80" fmla="*/ 1772815 h 2269385"/>
              <a:gd name="connsiteX81" fmla="*/ 964917 w 1683790"/>
              <a:gd name="connsiteY81" fmla="*/ 1772815 h 2269385"/>
              <a:gd name="connsiteX82" fmla="*/ 964917 w 1683790"/>
              <a:gd name="connsiteY82" fmla="*/ 1825202 h 2269385"/>
              <a:gd name="connsiteX83" fmla="*/ 1000358 w 1683790"/>
              <a:gd name="connsiteY83" fmla="*/ 1825202 h 2269385"/>
              <a:gd name="connsiteX84" fmla="*/ 1000358 w 1683790"/>
              <a:gd name="connsiteY84" fmla="*/ 1868898 h 2269385"/>
              <a:gd name="connsiteX85" fmla="*/ 970544 w 1683790"/>
              <a:gd name="connsiteY85" fmla="*/ 1868898 h 2269385"/>
              <a:gd name="connsiteX86" fmla="*/ 970544 w 1683790"/>
              <a:gd name="connsiteY86" fmla="*/ 1898252 h 2269385"/>
              <a:gd name="connsiteX87" fmla="*/ 857248 w 1683790"/>
              <a:gd name="connsiteY87" fmla="*/ 1898252 h 2269385"/>
              <a:gd name="connsiteX88" fmla="*/ 857248 w 1683790"/>
              <a:gd name="connsiteY88" fmla="*/ 1852209 h 2269385"/>
              <a:gd name="connsiteX89" fmla="*/ 824175 w 1683790"/>
              <a:gd name="connsiteY89" fmla="*/ 1852209 h 2269385"/>
              <a:gd name="connsiteX90" fmla="*/ 824175 w 1683790"/>
              <a:gd name="connsiteY90" fmla="*/ 1824129 h 2269385"/>
              <a:gd name="connsiteX91" fmla="*/ 778456 w 1683790"/>
              <a:gd name="connsiteY91" fmla="*/ 1824129 h 2269385"/>
              <a:gd name="connsiteX92" fmla="*/ 778456 w 1683790"/>
              <a:gd name="connsiteY92" fmla="*/ 1999194 h 2269385"/>
              <a:gd name="connsiteX93" fmla="*/ 755179 w 1683790"/>
              <a:gd name="connsiteY93" fmla="*/ 1999194 h 2269385"/>
              <a:gd name="connsiteX94" fmla="*/ 755179 w 1683790"/>
              <a:gd name="connsiteY94" fmla="*/ 2146834 h 2269385"/>
              <a:gd name="connsiteX95" fmla="*/ 720622 w 1683790"/>
              <a:gd name="connsiteY95" fmla="*/ 2146834 h 2269385"/>
              <a:gd name="connsiteX96" fmla="*/ 720622 w 1683790"/>
              <a:gd name="connsiteY96" fmla="*/ 2190011 h 2269385"/>
              <a:gd name="connsiteX97" fmla="*/ 684477 w 1683790"/>
              <a:gd name="connsiteY97" fmla="*/ 2190011 h 2269385"/>
              <a:gd name="connsiteX98" fmla="*/ 684477 w 1683790"/>
              <a:gd name="connsiteY98" fmla="*/ 2240810 h 2269385"/>
              <a:gd name="connsiteX99" fmla="*/ 648332 w 1683790"/>
              <a:gd name="connsiteY99" fmla="*/ 2240810 h 2269385"/>
              <a:gd name="connsiteX100" fmla="*/ 648332 w 1683790"/>
              <a:gd name="connsiteY100" fmla="*/ 2269385 h 2269385"/>
              <a:gd name="connsiteX101" fmla="*/ 568324 w 1683790"/>
              <a:gd name="connsiteY101" fmla="*/ 2269385 h 2269385"/>
              <a:gd name="connsiteX102" fmla="*/ 568324 w 1683790"/>
              <a:gd name="connsiteY102" fmla="*/ 2142703 h 2269385"/>
              <a:gd name="connsiteX103" fmla="*/ 389731 w 1683790"/>
              <a:gd name="connsiteY103" fmla="*/ 2142703 h 2269385"/>
              <a:gd name="connsiteX104" fmla="*/ 389731 w 1683790"/>
              <a:gd name="connsiteY104" fmla="*/ 2113792 h 2269385"/>
              <a:gd name="connsiteX105" fmla="*/ 357187 w 1683790"/>
              <a:gd name="connsiteY105" fmla="*/ 2113792 h 2269385"/>
              <a:gd name="connsiteX106" fmla="*/ 357187 w 1683790"/>
              <a:gd name="connsiteY106" fmla="*/ 2081585 h 2269385"/>
              <a:gd name="connsiteX107" fmla="*/ 317499 w 1683790"/>
              <a:gd name="connsiteY107" fmla="*/ 2081585 h 2269385"/>
              <a:gd name="connsiteX108" fmla="*/ 317499 w 1683790"/>
              <a:gd name="connsiteY108" fmla="*/ 2063511 h 2269385"/>
              <a:gd name="connsiteX109" fmla="*/ 292099 w 1683790"/>
              <a:gd name="connsiteY109" fmla="*/ 2063511 h 2269385"/>
              <a:gd name="connsiteX110" fmla="*/ 292099 w 1683790"/>
              <a:gd name="connsiteY110" fmla="*/ 2020466 h 2269385"/>
              <a:gd name="connsiteX111" fmla="*/ 243254 w 1683790"/>
              <a:gd name="connsiteY111" fmla="*/ 2020466 h 2269385"/>
              <a:gd name="connsiteX112" fmla="*/ 243254 w 1683790"/>
              <a:gd name="connsiteY112" fmla="*/ 1977600 h 2269385"/>
              <a:gd name="connsiteX113" fmla="*/ 216266 w 1683790"/>
              <a:gd name="connsiteY113" fmla="*/ 1977600 h 2269385"/>
              <a:gd name="connsiteX114" fmla="*/ 216266 w 1683790"/>
              <a:gd name="connsiteY114" fmla="*/ 1922039 h 2269385"/>
              <a:gd name="connsiteX115" fmla="*/ 0 w 1683790"/>
              <a:gd name="connsiteY115" fmla="*/ 1922039 h 2269385"/>
              <a:gd name="connsiteX116" fmla="*/ 0 w 1683790"/>
              <a:gd name="connsiteY116" fmla="*/ 1871241 h 2269385"/>
              <a:gd name="connsiteX117" fmla="*/ 34925 w 1683790"/>
              <a:gd name="connsiteY117" fmla="*/ 1871241 h 2269385"/>
              <a:gd name="connsiteX118" fmla="*/ 34925 w 1683790"/>
              <a:gd name="connsiteY118" fmla="*/ 1847428 h 2269385"/>
              <a:gd name="connsiteX119" fmla="*/ 71991 w 1683790"/>
              <a:gd name="connsiteY119" fmla="*/ 1847428 h 2269385"/>
              <a:gd name="connsiteX120" fmla="*/ 71991 w 1683790"/>
              <a:gd name="connsiteY120" fmla="*/ 1823616 h 2269385"/>
              <a:gd name="connsiteX121" fmla="*/ 109056 w 1683790"/>
              <a:gd name="connsiteY121" fmla="*/ 1823616 h 2269385"/>
              <a:gd name="connsiteX122" fmla="*/ 109056 w 1683790"/>
              <a:gd name="connsiteY122" fmla="*/ 1798216 h 2269385"/>
              <a:gd name="connsiteX123" fmla="*/ 146122 w 1683790"/>
              <a:gd name="connsiteY123" fmla="*/ 1798216 h 2269385"/>
              <a:gd name="connsiteX124" fmla="*/ 146122 w 1683790"/>
              <a:gd name="connsiteY124" fmla="*/ 1777578 h 2269385"/>
              <a:gd name="connsiteX125" fmla="*/ 177800 w 1683790"/>
              <a:gd name="connsiteY125" fmla="*/ 1777578 h 2269385"/>
              <a:gd name="connsiteX126" fmla="*/ 177800 w 1683790"/>
              <a:gd name="connsiteY126" fmla="*/ 1747416 h 2269385"/>
              <a:gd name="connsiteX127" fmla="*/ 214313 w 1683790"/>
              <a:gd name="connsiteY127" fmla="*/ 1747416 h 2269385"/>
              <a:gd name="connsiteX128" fmla="*/ 214313 w 1683790"/>
              <a:gd name="connsiteY128" fmla="*/ 1722016 h 2269385"/>
              <a:gd name="connsiteX129" fmla="*/ 247569 w 1683790"/>
              <a:gd name="connsiteY129" fmla="*/ 1722016 h 2269385"/>
              <a:gd name="connsiteX130" fmla="*/ 247569 w 1683790"/>
              <a:gd name="connsiteY130" fmla="*/ 1674390 h 2269385"/>
              <a:gd name="connsiteX131" fmla="*/ 280988 w 1683790"/>
              <a:gd name="connsiteY131" fmla="*/ 1674390 h 2269385"/>
              <a:gd name="connsiteX132" fmla="*/ 280988 w 1683790"/>
              <a:gd name="connsiteY132" fmla="*/ 1606127 h 2269385"/>
              <a:gd name="connsiteX133" fmla="*/ 247569 w 1683790"/>
              <a:gd name="connsiteY133" fmla="*/ 1606127 h 2269385"/>
              <a:gd name="connsiteX134" fmla="*/ 247569 w 1683790"/>
              <a:gd name="connsiteY134" fmla="*/ 1555328 h 2269385"/>
              <a:gd name="connsiteX135" fmla="*/ 209550 w 1683790"/>
              <a:gd name="connsiteY135" fmla="*/ 1555328 h 2269385"/>
              <a:gd name="connsiteX136" fmla="*/ 209550 w 1683790"/>
              <a:gd name="connsiteY136" fmla="*/ 1531515 h 2269385"/>
              <a:gd name="connsiteX137" fmla="*/ 177800 w 1683790"/>
              <a:gd name="connsiteY137" fmla="*/ 1531515 h 2269385"/>
              <a:gd name="connsiteX138" fmla="*/ 177800 w 1683790"/>
              <a:gd name="connsiteY138" fmla="*/ 1501352 h 2269385"/>
              <a:gd name="connsiteX139" fmla="*/ 146122 w 1683790"/>
              <a:gd name="connsiteY139" fmla="*/ 1501352 h 2269385"/>
              <a:gd name="connsiteX140" fmla="*/ 146122 w 1683790"/>
              <a:gd name="connsiteY140" fmla="*/ 1453728 h 2269385"/>
              <a:gd name="connsiteX141" fmla="*/ 109056 w 1683790"/>
              <a:gd name="connsiteY141" fmla="*/ 1453728 h 2269385"/>
              <a:gd name="connsiteX142" fmla="*/ 109056 w 1683790"/>
              <a:gd name="connsiteY142" fmla="*/ 1429916 h 2269385"/>
              <a:gd name="connsiteX143" fmla="*/ 71991 w 1683790"/>
              <a:gd name="connsiteY143" fmla="*/ 1429916 h 2269385"/>
              <a:gd name="connsiteX144" fmla="*/ 71991 w 1683790"/>
              <a:gd name="connsiteY144" fmla="*/ 1403234 h 2269385"/>
              <a:gd name="connsiteX145" fmla="*/ 34925 w 1683790"/>
              <a:gd name="connsiteY145" fmla="*/ 1403234 h 2269385"/>
              <a:gd name="connsiteX146" fmla="*/ 34925 w 1683790"/>
              <a:gd name="connsiteY146" fmla="*/ 1331489 h 2269385"/>
              <a:gd name="connsiteX147" fmla="*/ 93664 w 1683790"/>
              <a:gd name="connsiteY147" fmla="*/ 1331489 h 2269385"/>
              <a:gd name="connsiteX148" fmla="*/ 93664 w 1683790"/>
              <a:gd name="connsiteY148" fmla="*/ 1352128 h 2269385"/>
              <a:gd name="connsiteX149" fmla="*/ 148006 w 1683790"/>
              <a:gd name="connsiteY149" fmla="*/ 1352128 h 2269385"/>
              <a:gd name="connsiteX150" fmla="*/ 148006 w 1683790"/>
              <a:gd name="connsiteY150" fmla="*/ 1280690 h 2269385"/>
              <a:gd name="connsiteX151" fmla="*/ 173038 w 1683790"/>
              <a:gd name="connsiteY151" fmla="*/ 1280690 h 2269385"/>
              <a:gd name="connsiteX152" fmla="*/ 173038 w 1683790"/>
              <a:gd name="connsiteY152" fmla="*/ 1187028 h 2269385"/>
              <a:gd name="connsiteX153" fmla="*/ 209550 w 1683790"/>
              <a:gd name="connsiteY153" fmla="*/ 1187028 h 2269385"/>
              <a:gd name="connsiteX154" fmla="*/ 209550 w 1683790"/>
              <a:gd name="connsiteY154" fmla="*/ 933027 h 2269385"/>
              <a:gd name="connsiteX155" fmla="*/ 246062 w 1683790"/>
              <a:gd name="connsiteY155" fmla="*/ 933027 h 2269385"/>
              <a:gd name="connsiteX156" fmla="*/ 246062 w 1683790"/>
              <a:gd name="connsiteY156" fmla="*/ 818115 h 2269385"/>
              <a:gd name="connsiteX157" fmla="*/ 282574 w 1683790"/>
              <a:gd name="connsiteY157" fmla="*/ 818115 h 2269385"/>
              <a:gd name="connsiteX158" fmla="*/ 282574 w 1683790"/>
              <a:gd name="connsiteY158" fmla="*/ 617115 h 2269385"/>
              <a:gd name="connsiteX159" fmla="*/ 322262 w 1683790"/>
              <a:gd name="connsiteY159" fmla="*/ 617115 h 2269385"/>
              <a:gd name="connsiteX160" fmla="*/ 322262 w 1683790"/>
              <a:gd name="connsiteY160" fmla="*/ 593302 h 2269385"/>
              <a:gd name="connsiteX161" fmla="*/ 431800 w 1683790"/>
              <a:gd name="connsiteY161" fmla="*/ 593302 h 2269385"/>
              <a:gd name="connsiteX162" fmla="*/ 431800 w 1683790"/>
              <a:gd name="connsiteY162" fmla="*/ 623464 h 2269385"/>
              <a:gd name="connsiteX163" fmla="*/ 465932 w 1683790"/>
              <a:gd name="connsiteY163" fmla="*/ 623464 h 2269385"/>
              <a:gd name="connsiteX164" fmla="*/ 465932 w 1683790"/>
              <a:gd name="connsiteY164" fmla="*/ 640133 h 2269385"/>
              <a:gd name="connsiteX165" fmla="*/ 498475 w 1683790"/>
              <a:gd name="connsiteY165" fmla="*/ 640133 h 2269385"/>
              <a:gd name="connsiteX166" fmla="*/ 498475 w 1683790"/>
              <a:gd name="connsiteY166" fmla="*/ 669502 h 2269385"/>
              <a:gd name="connsiteX167" fmla="*/ 746125 w 1683790"/>
              <a:gd name="connsiteY167" fmla="*/ 669502 h 2269385"/>
              <a:gd name="connsiteX168" fmla="*/ 746125 w 1683790"/>
              <a:gd name="connsiteY168" fmla="*/ 639339 h 2269385"/>
              <a:gd name="connsiteX169" fmla="*/ 783697 w 1683790"/>
              <a:gd name="connsiteY169" fmla="*/ 639339 h 2269385"/>
              <a:gd name="connsiteX170" fmla="*/ 783697 w 1683790"/>
              <a:gd name="connsiteY170" fmla="*/ 590127 h 2269385"/>
              <a:gd name="connsiteX171" fmla="*/ 824972 w 1683790"/>
              <a:gd name="connsiteY171" fmla="*/ 590127 h 2269385"/>
              <a:gd name="connsiteX172" fmla="*/ 824972 w 1683790"/>
              <a:gd name="connsiteY172" fmla="*/ 517102 h 2269385"/>
              <a:gd name="connsiteX173" fmla="*/ 860598 w 1683790"/>
              <a:gd name="connsiteY173" fmla="*/ 517102 h 2269385"/>
              <a:gd name="connsiteX174" fmla="*/ 860598 w 1683790"/>
              <a:gd name="connsiteY174" fmla="*/ 420264 h 2269385"/>
              <a:gd name="connsiteX175" fmla="*/ 891820 w 1683790"/>
              <a:gd name="connsiteY175" fmla="*/ 420264 h 2269385"/>
              <a:gd name="connsiteX176" fmla="*/ 891820 w 1683790"/>
              <a:gd name="connsiteY176" fmla="*/ 371052 h 2269385"/>
              <a:gd name="connsiteX177" fmla="*/ 926930 w 1683790"/>
              <a:gd name="connsiteY177" fmla="*/ 371052 h 2269385"/>
              <a:gd name="connsiteX178" fmla="*/ 926930 w 1683790"/>
              <a:gd name="connsiteY178" fmla="*/ 321840 h 2269385"/>
              <a:gd name="connsiteX179" fmla="*/ 962040 w 1683790"/>
              <a:gd name="connsiteY179" fmla="*/ 321840 h 2269385"/>
              <a:gd name="connsiteX180" fmla="*/ 962040 w 1683790"/>
              <a:gd name="connsiteY180" fmla="*/ 271868 h 2269385"/>
              <a:gd name="connsiteX181" fmla="*/ 997150 w 1683790"/>
              <a:gd name="connsiteY181" fmla="*/ 271868 h 2269385"/>
              <a:gd name="connsiteX182" fmla="*/ 997150 w 1683790"/>
              <a:gd name="connsiteY182" fmla="*/ 227486 h 2269385"/>
              <a:gd name="connsiteX183" fmla="*/ 1035253 w 1683790"/>
              <a:gd name="connsiteY183" fmla="*/ 227486 h 2269385"/>
              <a:gd name="connsiteX184" fmla="*/ 1035253 w 1683790"/>
              <a:gd name="connsiteY184" fmla="*/ 200219 h 2269385"/>
              <a:gd name="connsiteX185" fmla="*/ 1075233 w 1683790"/>
              <a:gd name="connsiteY185" fmla="*/ 200219 h 2269385"/>
              <a:gd name="connsiteX186" fmla="*/ 1075233 w 1683790"/>
              <a:gd name="connsiteY186" fmla="*/ 171428 h 2269385"/>
              <a:gd name="connsiteX187" fmla="*/ 1103952 w 1683790"/>
              <a:gd name="connsiteY187" fmla="*/ 171428 h 2269385"/>
              <a:gd name="connsiteX188" fmla="*/ 1103952 w 1683790"/>
              <a:gd name="connsiteY188" fmla="*/ 148461 h 2269385"/>
              <a:gd name="connsiteX189" fmla="*/ 1176850 w 1683790"/>
              <a:gd name="connsiteY189" fmla="*/ 148461 h 2269385"/>
              <a:gd name="connsiteX190" fmla="*/ 1176850 w 1683790"/>
              <a:gd name="connsiteY190" fmla="*/ 73814 h 2269385"/>
              <a:gd name="connsiteX191" fmla="*/ 1212726 w 1683790"/>
              <a:gd name="connsiteY191" fmla="*/ 73814 h 2269385"/>
              <a:gd name="connsiteX192" fmla="*/ 1212726 w 1683790"/>
              <a:gd name="connsiteY192" fmla="*/ 50795 h 2269385"/>
              <a:gd name="connsiteX193" fmla="*/ 1249711 w 1683790"/>
              <a:gd name="connsiteY193" fmla="*/ 50795 h 2269385"/>
              <a:gd name="connsiteX194" fmla="*/ 1249711 w 1683790"/>
              <a:gd name="connsiteY194" fmla="*/ 25672 h 2269385"/>
              <a:gd name="connsiteX195" fmla="*/ 1285108 w 1683790"/>
              <a:gd name="connsiteY195" fmla="*/ 25672 h 226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1683790" h="2269385">
                <a:moveTo>
                  <a:pt x="1285108" y="0"/>
                </a:moveTo>
                <a:lnTo>
                  <a:pt x="1573428" y="0"/>
                </a:lnTo>
                <a:lnTo>
                  <a:pt x="1573428" y="25671"/>
                </a:lnTo>
                <a:lnTo>
                  <a:pt x="1648134" y="25671"/>
                </a:lnTo>
                <a:lnTo>
                  <a:pt x="1648134" y="50033"/>
                </a:lnTo>
                <a:lnTo>
                  <a:pt x="1683790" y="50033"/>
                </a:lnTo>
                <a:lnTo>
                  <a:pt x="1683790" y="80460"/>
                </a:lnTo>
                <a:lnTo>
                  <a:pt x="1649722" y="80460"/>
                </a:lnTo>
                <a:lnTo>
                  <a:pt x="1649722" y="106325"/>
                </a:lnTo>
                <a:lnTo>
                  <a:pt x="1613314" y="106325"/>
                </a:lnTo>
                <a:lnTo>
                  <a:pt x="1613314" y="126348"/>
                </a:lnTo>
                <a:lnTo>
                  <a:pt x="1576230" y="126348"/>
                </a:lnTo>
                <a:lnTo>
                  <a:pt x="1576230" y="155256"/>
                </a:lnTo>
                <a:lnTo>
                  <a:pt x="1541153" y="155256"/>
                </a:lnTo>
                <a:lnTo>
                  <a:pt x="1541153" y="180434"/>
                </a:lnTo>
                <a:lnTo>
                  <a:pt x="1506883" y="180434"/>
                </a:lnTo>
                <a:lnTo>
                  <a:pt x="1506883" y="203706"/>
                </a:lnTo>
                <a:lnTo>
                  <a:pt x="1469420" y="203706"/>
                </a:lnTo>
                <a:lnTo>
                  <a:pt x="1469420" y="226590"/>
                </a:lnTo>
                <a:lnTo>
                  <a:pt x="1286018" y="226590"/>
                </a:lnTo>
                <a:lnTo>
                  <a:pt x="1286018" y="203251"/>
                </a:lnTo>
                <a:lnTo>
                  <a:pt x="1247936" y="203251"/>
                </a:lnTo>
                <a:lnTo>
                  <a:pt x="1247936" y="178208"/>
                </a:lnTo>
                <a:lnTo>
                  <a:pt x="1147078" y="178208"/>
                </a:lnTo>
                <a:lnTo>
                  <a:pt x="1147078" y="203251"/>
                </a:lnTo>
                <a:lnTo>
                  <a:pt x="1108207" y="203251"/>
                </a:lnTo>
                <a:lnTo>
                  <a:pt x="1108207" y="226590"/>
                </a:lnTo>
                <a:lnTo>
                  <a:pt x="1069390" y="226590"/>
                </a:lnTo>
                <a:lnTo>
                  <a:pt x="1069390" y="250802"/>
                </a:lnTo>
                <a:lnTo>
                  <a:pt x="1034465" y="250802"/>
                </a:lnTo>
                <a:lnTo>
                  <a:pt x="1034465" y="303385"/>
                </a:lnTo>
                <a:lnTo>
                  <a:pt x="1002711" y="303385"/>
                </a:lnTo>
                <a:lnTo>
                  <a:pt x="1002711" y="352792"/>
                </a:lnTo>
                <a:lnTo>
                  <a:pt x="967786" y="352792"/>
                </a:lnTo>
                <a:lnTo>
                  <a:pt x="967786" y="399229"/>
                </a:lnTo>
                <a:lnTo>
                  <a:pt x="932861" y="399229"/>
                </a:lnTo>
                <a:lnTo>
                  <a:pt x="932861" y="445666"/>
                </a:lnTo>
                <a:lnTo>
                  <a:pt x="897936" y="445666"/>
                </a:lnTo>
                <a:lnTo>
                  <a:pt x="897936" y="545182"/>
                </a:lnTo>
                <a:lnTo>
                  <a:pt x="860722" y="545182"/>
                </a:lnTo>
                <a:lnTo>
                  <a:pt x="860722" y="713954"/>
                </a:lnTo>
                <a:lnTo>
                  <a:pt x="932861" y="713954"/>
                </a:lnTo>
                <a:lnTo>
                  <a:pt x="932861" y="737766"/>
                </a:lnTo>
                <a:lnTo>
                  <a:pt x="967786" y="737766"/>
                </a:lnTo>
                <a:lnTo>
                  <a:pt x="967786" y="764753"/>
                </a:lnTo>
                <a:lnTo>
                  <a:pt x="1002711" y="764753"/>
                </a:lnTo>
                <a:lnTo>
                  <a:pt x="1002711" y="786978"/>
                </a:lnTo>
                <a:lnTo>
                  <a:pt x="1034465" y="786978"/>
                </a:lnTo>
                <a:lnTo>
                  <a:pt x="1069390" y="786978"/>
                </a:lnTo>
                <a:lnTo>
                  <a:pt x="1216014" y="786978"/>
                </a:lnTo>
                <a:lnTo>
                  <a:pt x="1216014" y="917424"/>
                </a:lnTo>
                <a:lnTo>
                  <a:pt x="1179984" y="917424"/>
                </a:lnTo>
                <a:lnTo>
                  <a:pt x="1179984" y="955252"/>
                </a:lnTo>
                <a:lnTo>
                  <a:pt x="1147753" y="955252"/>
                </a:lnTo>
                <a:lnTo>
                  <a:pt x="1147753" y="1007640"/>
                </a:lnTo>
                <a:lnTo>
                  <a:pt x="1179984" y="1007640"/>
                </a:lnTo>
                <a:lnTo>
                  <a:pt x="1179984" y="1161259"/>
                </a:lnTo>
                <a:lnTo>
                  <a:pt x="1148209" y="1161259"/>
                </a:lnTo>
                <a:lnTo>
                  <a:pt x="1148209" y="1261763"/>
                </a:lnTo>
                <a:lnTo>
                  <a:pt x="1111670" y="1261763"/>
                </a:lnTo>
                <a:lnTo>
                  <a:pt x="1111670" y="1330546"/>
                </a:lnTo>
                <a:lnTo>
                  <a:pt x="1078307" y="1330546"/>
                </a:lnTo>
                <a:lnTo>
                  <a:pt x="1078307" y="1384489"/>
                </a:lnTo>
                <a:lnTo>
                  <a:pt x="1041868" y="1384489"/>
                </a:lnTo>
                <a:lnTo>
                  <a:pt x="1041868" y="1427573"/>
                </a:lnTo>
                <a:lnTo>
                  <a:pt x="1000358" y="1427573"/>
                </a:lnTo>
                <a:lnTo>
                  <a:pt x="1000358" y="1528340"/>
                </a:lnTo>
                <a:lnTo>
                  <a:pt x="964917" y="1528340"/>
                </a:lnTo>
                <a:lnTo>
                  <a:pt x="964917" y="1598189"/>
                </a:lnTo>
                <a:lnTo>
                  <a:pt x="894373" y="1598189"/>
                </a:lnTo>
                <a:lnTo>
                  <a:pt x="894373" y="1622559"/>
                </a:lnTo>
                <a:lnTo>
                  <a:pt x="823829" y="1622559"/>
                </a:lnTo>
                <a:lnTo>
                  <a:pt x="823829" y="1630654"/>
                </a:lnTo>
                <a:lnTo>
                  <a:pt x="791380" y="1630654"/>
                </a:lnTo>
                <a:lnTo>
                  <a:pt x="791380" y="1676373"/>
                </a:lnTo>
                <a:lnTo>
                  <a:pt x="823829" y="1676373"/>
                </a:lnTo>
                <a:lnTo>
                  <a:pt x="823829" y="1714792"/>
                </a:lnTo>
                <a:lnTo>
                  <a:pt x="853098" y="1714792"/>
                </a:lnTo>
                <a:lnTo>
                  <a:pt x="853098" y="1749002"/>
                </a:lnTo>
                <a:lnTo>
                  <a:pt x="894373" y="1749002"/>
                </a:lnTo>
                <a:lnTo>
                  <a:pt x="894373" y="1772815"/>
                </a:lnTo>
                <a:lnTo>
                  <a:pt x="964917" y="1772815"/>
                </a:lnTo>
                <a:lnTo>
                  <a:pt x="964917" y="1825202"/>
                </a:lnTo>
                <a:lnTo>
                  <a:pt x="1000358" y="1825202"/>
                </a:lnTo>
                <a:lnTo>
                  <a:pt x="1000358" y="1868898"/>
                </a:lnTo>
                <a:lnTo>
                  <a:pt x="970544" y="1868898"/>
                </a:lnTo>
                <a:lnTo>
                  <a:pt x="970544" y="1898252"/>
                </a:lnTo>
                <a:lnTo>
                  <a:pt x="857248" y="1898252"/>
                </a:lnTo>
                <a:lnTo>
                  <a:pt x="857248" y="1852209"/>
                </a:lnTo>
                <a:lnTo>
                  <a:pt x="824175" y="1852209"/>
                </a:lnTo>
                <a:lnTo>
                  <a:pt x="824175" y="1824129"/>
                </a:lnTo>
                <a:lnTo>
                  <a:pt x="778456" y="1824129"/>
                </a:lnTo>
                <a:lnTo>
                  <a:pt x="778456" y="1999194"/>
                </a:lnTo>
                <a:lnTo>
                  <a:pt x="755179" y="1999194"/>
                </a:lnTo>
                <a:lnTo>
                  <a:pt x="755179" y="2146834"/>
                </a:lnTo>
                <a:lnTo>
                  <a:pt x="720622" y="2146834"/>
                </a:lnTo>
                <a:lnTo>
                  <a:pt x="720622" y="2190011"/>
                </a:lnTo>
                <a:lnTo>
                  <a:pt x="684477" y="2190011"/>
                </a:lnTo>
                <a:lnTo>
                  <a:pt x="684477" y="2240810"/>
                </a:lnTo>
                <a:lnTo>
                  <a:pt x="648332" y="2240810"/>
                </a:lnTo>
                <a:lnTo>
                  <a:pt x="648332" y="2269385"/>
                </a:lnTo>
                <a:lnTo>
                  <a:pt x="568324" y="2269385"/>
                </a:lnTo>
                <a:lnTo>
                  <a:pt x="568324" y="2142703"/>
                </a:lnTo>
                <a:lnTo>
                  <a:pt x="389731" y="2142703"/>
                </a:lnTo>
                <a:lnTo>
                  <a:pt x="389731" y="2113792"/>
                </a:lnTo>
                <a:lnTo>
                  <a:pt x="357187" y="2113792"/>
                </a:lnTo>
                <a:lnTo>
                  <a:pt x="357187" y="2081585"/>
                </a:lnTo>
                <a:lnTo>
                  <a:pt x="317499" y="2081585"/>
                </a:lnTo>
                <a:lnTo>
                  <a:pt x="317499" y="2063511"/>
                </a:lnTo>
                <a:lnTo>
                  <a:pt x="292099" y="2063511"/>
                </a:lnTo>
                <a:lnTo>
                  <a:pt x="292099" y="2020466"/>
                </a:lnTo>
                <a:lnTo>
                  <a:pt x="243254" y="2020466"/>
                </a:lnTo>
                <a:lnTo>
                  <a:pt x="243254" y="1977600"/>
                </a:lnTo>
                <a:lnTo>
                  <a:pt x="216266" y="1977600"/>
                </a:lnTo>
                <a:lnTo>
                  <a:pt x="216266" y="1922039"/>
                </a:lnTo>
                <a:lnTo>
                  <a:pt x="0" y="1922039"/>
                </a:lnTo>
                <a:lnTo>
                  <a:pt x="0" y="1871241"/>
                </a:lnTo>
                <a:lnTo>
                  <a:pt x="34925" y="1871241"/>
                </a:lnTo>
                <a:lnTo>
                  <a:pt x="34925" y="1847428"/>
                </a:lnTo>
                <a:lnTo>
                  <a:pt x="71991" y="1847428"/>
                </a:lnTo>
                <a:lnTo>
                  <a:pt x="71991" y="1823616"/>
                </a:lnTo>
                <a:lnTo>
                  <a:pt x="109056" y="1823616"/>
                </a:lnTo>
                <a:lnTo>
                  <a:pt x="109056" y="1798216"/>
                </a:lnTo>
                <a:lnTo>
                  <a:pt x="146122" y="1798216"/>
                </a:lnTo>
                <a:lnTo>
                  <a:pt x="146122" y="1777578"/>
                </a:lnTo>
                <a:lnTo>
                  <a:pt x="177800" y="1777578"/>
                </a:lnTo>
                <a:lnTo>
                  <a:pt x="177800" y="1747416"/>
                </a:lnTo>
                <a:lnTo>
                  <a:pt x="214313" y="1747416"/>
                </a:lnTo>
                <a:lnTo>
                  <a:pt x="214313" y="1722016"/>
                </a:lnTo>
                <a:lnTo>
                  <a:pt x="247569" y="1722016"/>
                </a:lnTo>
                <a:lnTo>
                  <a:pt x="247569" y="1674390"/>
                </a:lnTo>
                <a:lnTo>
                  <a:pt x="280988" y="1674390"/>
                </a:lnTo>
                <a:lnTo>
                  <a:pt x="280988" y="1606127"/>
                </a:lnTo>
                <a:lnTo>
                  <a:pt x="247569" y="1606127"/>
                </a:lnTo>
                <a:lnTo>
                  <a:pt x="247569" y="1555328"/>
                </a:lnTo>
                <a:lnTo>
                  <a:pt x="209550" y="1555328"/>
                </a:lnTo>
                <a:lnTo>
                  <a:pt x="209550" y="1531515"/>
                </a:lnTo>
                <a:lnTo>
                  <a:pt x="177800" y="1531515"/>
                </a:lnTo>
                <a:lnTo>
                  <a:pt x="177800" y="1501352"/>
                </a:lnTo>
                <a:lnTo>
                  <a:pt x="146122" y="1501352"/>
                </a:lnTo>
                <a:lnTo>
                  <a:pt x="146122" y="1453728"/>
                </a:lnTo>
                <a:lnTo>
                  <a:pt x="109056" y="1453728"/>
                </a:lnTo>
                <a:lnTo>
                  <a:pt x="109056" y="1429916"/>
                </a:lnTo>
                <a:lnTo>
                  <a:pt x="71991" y="1429916"/>
                </a:lnTo>
                <a:lnTo>
                  <a:pt x="71991" y="1403234"/>
                </a:lnTo>
                <a:lnTo>
                  <a:pt x="34925" y="1403234"/>
                </a:lnTo>
                <a:lnTo>
                  <a:pt x="34925" y="1331489"/>
                </a:lnTo>
                <a:lnTo>
                  <a:pt x="93664" y="1331489"/>
                </a:lnTo>
                <a:lnTo>
                  <a:pt x="93664" y="1352128"/>
                </a:lnTo>
                <a:lnTo>
                  <a:pt x="148006" y="1352128"/>
                </a:lnTo>
                <a:lnTo>
                  <a:pt x="148006" y="1280690"/>
                </a:lnTo>
                <a:lnTo>
                  <a:pt x="173038" y="1280690"/>
                </a:lnTo>
                <a:lnTo>
                  <a:pt x="173038" y="1187028"/>
                </a:lnTo>
                <a:lnTo>
                  <a:pt x="209550" y="1187028"/>
                </a:lnTo>
                <a:lnTo>
                  <a:pt x="209550" y="933027"/>
                </a:lnTo>
                <a:lnTo>
                  <a:pt x="246062" y="933027"/>
                </a:lnTo>
                <a:lnTo>
                  <a:pt x="246062" y="818115"/>
                </a:lnTo>
                <a:lnTo>
                  <a:pt x="282574" y="818115"/>
                </a:lnTo>
                <a:lnTo>
                  <a:pt x="282574" y="617115"/>
                </a:lnTo>
                <a:lnTo>
                  <a:pt x="322262" y="617115"/>
                </a:lnTo>
                <a:lnTo>
                  <a:pt x="322262" y="593302"/>
                </a:lnTo>
                <a:lnTo>
                  <a:pt x="431800" y="593302"/>
                </a:lnTo>
                <a:lnTo>
                  <a:pt x="431800" y="623464"/>
                </a:lnTo>
                <a:lnTo>
                  <a:pt x="465932" y="623464"/>
                </a:lnTo>
                <a:lnTo>
                  <a:pt x="465932" y="640133"/>
                </a:lnTo>
                <a:lnTo>
                  <a:pt x="498475" y="640133"/>
                </a:lnTo>
                <a:lnTo>
                  <a:pt x="498475" y="669502"/>
                </a:lnTo>
                <a:lnTo>
                  <a:pt x="746125" y="669502"/>
                </a:lnTo>
                <a:lnTo>
                  <a:pt x="746125" y="639339"/>
                </a:lnTo>
                <a:lnTo>
                  <a:pt x="783697" y="639339"/>
                </a:lnTo>
                <a:lnTo>
                  <a:pt x="783697" y="590127"/>
                </a:lnTo>
                <a:lnTo>
                  <a:pt x="824972" y="590127"/>
                </a:lnTo>
                <a:lnTo>
                  <a:pt x="824972" y="517102"/>
                </a:lnTo>
                <a:lnTo>
                  <a:pt x="860598" y="517102"/>
                </a:lnTo>
                <a:lnTo>
                  <a:pt x="860598" y="420264"/>
                </a:lnTo>
                <a:lnTo>
                  <a:pt x="891820" y="420264"/>
                </a:lnTo>
                <a:lnTo>
                  <a:pt x="891820" y="371052"/>
                </a:lnTo>
                <a:lnTo>
                  <a:pt x="926930" y="371052"/>
                </a:lnTo>
                <a:lnTo>
                  <a:pt x="926930" y="321840"/>
                </a:lnTo>
                <a:lnTo>
                  <a:pt x="962040" y="321840"/>
                </a:lnTo>
                <a:lnTo>
                  <a:pt x="962040" y="271868"/>
                </a:lnTo>
                <a:lnTo>
                  <a:pt x="997150" y="271868"/>
                </a:lnTo>
                <a:lnTo>
                  <a:pt x="997150" y="227486"/>
                </a:lnTo>
                <a:lnTo>
                  <a:pt x="1035253" y="227486"/>
                </a:lnTo>
                <a:lnTo>
                  <a:pt x="1035253" y="200219"/>
                </a:lnTo>
                <a:lnTo>
                  <a:pt x="1075233" y="200219"/>
                </a:lnTo>
                <a:lnTo>
                  <a:pt x="1075233" y="171428"/>
                </a:lnTo>
                <a:lnTo>
                  <a:pt x="1103952" y="171428"/>
                </a:lnTo>
                <a:lnTo>
                  <a:pt x="1103952" y="148461"/>
                </a:lnTo>
                <a:lnTo>
                  <a:pt x="1176850" y="148461"/>
                </a:lnTo>
                <a:lnTo>
                  <a:pt x="1176850" y="73814"/>
                </a:lnTo>
                <a:lnTo>
                  <a:pt x="1212726" y="73814"/>
                </a:lnTo>
                <a:lnTo>
                  <a:pt x="1212726" y="50795"/>
                </a:lnTo>
                <a:lnTo>
                  <a:pt x="1249711" y="50795"/>
                </a:lnTo>
                <a:lnTo>
                  <a:pt x="1249711" y="25672"/>
                </a:lnTo>
                <a:lnTo>
                  <a:pt x="1285108" y="25672"/>
                </a:lnTo>
                <a:close/>
              </a:path>
            </a:pathLst>
          </a:custGeom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1F0DBB1-B6A4-AC4F-6764-C72F5BF5E944}"/>
              </a:ext>
            </a:extLst>
          </p:cNvPr>
          <p:cNvSpPr/>
          <p:nvPr/>
        </p:nvSpPr>
        <p:spPr>
          <a:xfrm rot="16200000">
            <a:off x="3849689" y="1805780"/>
            <a:ext cx="62706" cy="70644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F2BF358-782F-8C8C-9C0F-B59DC838681D}"/>
              </a:ext>
            </a:extLst>
          </p:cNvPr>
          <p:cNvSpPr/>
          <p:nvPr/>
        </p:nvSpPr>
        <p:spPr>
          <a:xfrm>
            <a:off x="8331200" y="2543367"/>
            <a:ext cx="1058779" cy="174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602D276-C472-FA6C-41DC-7E71CF09AD52}"/>
              </a:ext>
            </a:extLst>
          </p:cNvPr>
          <p:cNvSpPr/>
          <p:nvPr/>
        </p:nvSpPr>
        <p:spPr>
          <a:xfrm>
            <a:off x="8492067" y="1872455"/>
            <a:ext cx="1058779" cy="174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CB4EEEE-34A7-830B-504C-F1950663793B}"/>
              </a:ext>
            </a:extLst>
          </p:cNvPr>
          <p:cNvSpPr/>
          <p:nvPr/>
        </p:nvSpPr>
        <p:spPr>
          <a:xfrm>
            <a:off x="9873526" y="2334294"/>
            <a:ext cx="203916" cy="931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4B8A103E-E18D-6C13-605A-6FF0D4791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63000" intensity="0"/>
                    </a14:imgEffect>
                  </a14:imgLayer>
                </a14:imgProps>
              </a:ext>
            </a:extLst>
          </a:blip>
          <a:srcRect l="14055" t="847" r="1129" b="2200"/>
          <a:stretch>
            <a:fillRect/>
          </a:stretch>
        </p:blipFill>
        <p:spPr>
          <a:xfrm>
            <a:off x="6629997" y="2506153"/>
            <a:ext cx="819631" cy="1104685"/>
          </a:xfrm>
          <a:custGeom>
            <a:avLst/>
            <a:gdLst>
              <a:gd name="connsiteX0" fmla="*/ 1285108 w 1683790"/>
              <a:gd name="connsiteY0" fmla="*/ 0 h 2269385"/>
              <a:gd name="connsiteX1" fmla="*/ 1573428 w 1683790"/>
              <a:gd name="connsiteY1" fmla="*/ 0 h 2269385"/>
              <a:gd name="connsiteX2" fmla="*/ 1573428 w 1683790"/>
              <a:gd name="connsiteY2" fmla="*/ 25671 h 2269385"/>
              <a:gd name="connsiteX3" fmla="*/ 1648134 w 1683790"/>
              <a:gd name="connsiteY3" fmla="*/ 25671 h 2269385"/>
              <a:gd name="connsiteX4" fmla="*/ 1648134 w 1683790"/>
              <a:gd name="connsiteY4" fmla="*/ 50033 h 2269385"/>
              <a:gd name="connsiteX5" fmla="*/ 1683790 w 1683790"/>
              <a:gd name="connsiteY5" fmla="*/ 50033 h 2269385"/>
              <a:gd name="connsiteX6" fmla="*/ 1683790 w 1683790"/>
              <a:gd name="connsiteY6" fmla="*/ 80460 h 2269385"/>
              <a:gd name="connsiteX7" fmla="*/ 1649722 w 1683790"/>
              <a:gd name="connsiteY7" fmla="*/ 80460 h 2269385"/>
              <a:gd name="connsiteX8" fmla="*/ 1649722 w 1683790"/>
              <a:gd name="connsiteY8" fmla="*/ 106325 h 2269385"/>
              <a:gd name="connsiteX9" fmla="*/ 1613314 w 1683790"/>
              <a:gd name="connsiteY9" fmla="*/ 106325 h 2269385"/>
              <a:gd name="connsiteX10" fmla="*/ 1613314 w 1683790"/>
              <a:gd name="connsiteY10" fmla="*/ 126348 h 2269385"/>
              <a:gd name="connsiteX11" fmla="*/ 1576230 w 1683790"/>
              <a:gd name="connsiteY11" fmla="*/ 126348 h 2269385"/>
              <a:gd name="connsiteX12" fmla="*/ 1576230 w 1683790"/>
              <a:gd name="connsiteY12" fmla="*/ 155256 h 2269385"/>
              <a:gd name="connsiteX13" fmla="*/ 1541153 w 1683790"/>
              <a:gd name="connsiteY13" fmla="*/ 155256 h 2269385"/>
              <a:gd name="connsiteX14" fmla="*/ 1541153 w 1683790"/>
              <a:gd name="connsiteY14" fmla="*/ 180434 h 2269385"/>
              <a:gd name="connsiteX15" fmla="*/ 1506883 w 1683790"/>
              <a:gd name="connsiteY15" fmla="*/ 180434 h 2269385"/>
              <a:gd name="connsiteX16" fmla="*/ 1506883 w 1683790"/>
              <a:gd name="connsiteY16" fmla="*/ 203706 h 2269385"/>
              <a:gd name="connsiteX17" fmla="*/ 1469420 w 1683790"/>
              <a:gd name="connsiteY17" fmla="*/ 203706 h 2269385"/>
              <a:gd name="connsiteX18" fmla="*/ 1469420 w 1683790"/>
              <a:gd name="connsiteY18" fmla="*/ 226590 h 2269385"/>
              <a:gd name="connsiteX19" fmla="*/ 1286018 w 1683790"/>
              <a:gd name="connsiteY19" fmla="*/ 226590 h 2269385"/>
              <a:gd name="connsiteX20" fmla="*/ 1286018 w 1683790"/>
              <a:gd name="connsiteY20" fmla="*/ 203251 h 2269385"/>
              <a:gd name="connsiteX21" fmla="*/ 1247936 w 1683790"/>
              <a:gd name="connsiteY21" fmla="*/ 203251 h 2269385"/>
              <a:gd name="connsiteX22" fmla="*/ 1247936 w 1683790"/>
              <a:gd name="connsiteY22" fmla="*/ 178208 h 2269385"/>
              <a:gd name="connsiteX23" fmla="*/ 1147078 w 1683790"/>
              <a:gd name="connsiteY23" fmla="*/ 178208 h 2269385"/>
              <a:gd name="connsiteX24" fmla="*/ 1147078 w 1683790"/>
              <a:gd name="connsiteY24" fmla="*/ 203251 h 2269385"/>
              <a:gd name="connsiteX25" fmla="*/ 1108207 w 1683790"/>
              <a:gd name="connsiteY25" fmla="*/ 203251 h 2269385"/>
              <a:gd name="connsiteX26" fmla="*/ 1108207 w 1683790"/>
              <a:gd name="connsiteY26" fmla="*/ 226590 h 2269385"/>
              <a:gd name="connsiteX27" fmla="*/ 1069390 w 1683790"/>
              <a:gd name="connsiteY27" fmla="*/ 226590 h 2269385"/>
              <a:gd name="connsiteX28" fmla="*/ 1069390 w 1683790"/>
              <a:gd name="connsiteY28" fmla="*/ 250802 h 2269385"/>
              <a:gd name="connsiteX29" fmla="*/ 1034465 w 1683790"/>
              <a:gd name="connsiteY29" fmla="*/ 250802 h 2269385"/>
              <a:gd name="connsiteX30" fmla="*/ 1034465 w 1683790"/>
              <a:gd name="connsiteY30" fmla="*/ 303385 h 2269385"/>
              <a:gd name="connsiteX31" fmla="*/ 1002711 w 1683790"/>
              <a:gd name="connsiteY31" fmla="*/ 303385 h 2269385"/>
              <a:gd name="connsiteX32" fmla="*/ 1002711 w 1683790"/>
              <a:gd name="connsiteY32" fmla="*/ 352792 h 2269385"/>
              <a:gd name="connsiteX33" fmla="*/ 967786 w 1683790"/>
              <a:gd name="connsiteY33" fmla="*/ 352792 h 2269385"/>
              <a:gd name="connsiteX34" fmla="*/ 967786 w 1683790"/>
              <a:gd name="connsiteY34" fmla="*/ 399229 h 2269385"/>
              <a:gd name="connsiteX35" fmla="*/ 932861 w 1683790"/>
              <a:gd name="connsiteY35" fmla="*/ 399229 h 2269385"/>
              <a:gd name="connsiteX36" fmla="*/ 932861 w 1683790"/>
              <a:gd name="connsiteY36" fmla="*/ 445666 h 2269385"/>
              <a:gd name="connsiteX37" fmla="*/ 897936 w 1683790"/>
              <a:gd name="connsiteY37" fmla="*/ 445666 h 2269385"/>
              <a:gd name="connsiteX38" fmla="*/ 897936 w 1683790"/>
              <a:gd name="connsiteY38" fmla="*/ 545182 h 2269385"/>
              <a:gd name="connsiteX39" fmla="*/ 860722 w 1683790"/>
              <a:gd name="connsiteY39" fmla="*/ 545182 h 2269385"/>
              <a:gd name="connsiteX40" fmla="*/ 860722 w 1683790"/>
              <a:gd name="connsiteY40" fmla="*/ 713954 h 2269385"/>
              <a:gd name="connsiteX41" fmla="*/ 932861 w 1683790"/>
              <a:gd name="connsiteY41" fmla="*/ 713954 h 2269385"/>
              <a:gd name="connsiteX42" fmla="*/ 932861 w 1683790"/>
              <a:gd name="connsiteY42" fmla="*/ 737766 h 2269385"/>
              <a:gd name="connsiteX43" fmla="*/ 967786 w 1683790"/>
              <a:gd name="connsiteY43" fmla="*/ 737766 h 2269385"/>
              <a:gd name="connsiteX44" fmla="*/ 967786 w 1683790"/>
              <a:gd name="connsiteY44" fmla="*/ 764753 h 2269385"/>
              <a:gd name="connsiteX45" fmla="*/ 1002711 w 1683790"/>
              <a:gd name="connsiteY45" fmla="*/ 764753 h 2269385"/>
              <a:gd name="connsiteX46" fmla="*/ 1002711 w 1683790"/>
              <a:gd name="connsiteY46" fmla="*/ 786978 h 2269385"/>
              <a:gd name="connsiteX47" fmla="*/ 1034465 w 1683790"/>
              <a:gd name="connsiteY47" fmla="*/ 786978 h 2269385"/>
              <a:gd name="connsiteX48" fmla="*/ 1069390 w 1683790"/>
              <a:gd name="connsiteY48" fmla="*/ 786978 h 2269385"/>
              <a:gd name="connsiteX49" fmla="*/ 1216014 w 1683790"/>
              <a:gd name="connsiteY49" fmla="*/ 786978 h 2269385"/>
              <a:gd name="connsiteX50" fmla="*/ 1216014 w 1683790"/>
              <a:gd name="connsiteY50" fmla="*/ 917424 h 2269385"/>
              <a:gd name="connsiteX51" fmla="*/ 1179984 w 1683790"/>
              <a:gd name="connsiteY51" fmla="*/ 917424 h 2269385"/>
              <a:gd name="connsiteX52" fmla="*/ 1179984 w 1683790"/>
              <a:gd name="connsiteY52" fmla="*/ 955252 h 2269385"/>
              <a:gd name="connsiteX53" fmla="*/ 1147753 w 1683790"/>
              <a:gd name="connsiteY53" fmla="*/ 955252 h 2269385"/>
              <a:gd name="connsiteX54" fmla="*/ 1147753 w 1683790"/>
              <a:gd name="connsiteY54" fmla="*/ 1007640 h 2269385"/>
              <a:gd name="connsiteX55" fmla="*/ 1179984 w 1683790"/>
              <a:gd name="connsiteY55" fmla="*/ 1007640 h 2269385"/>
              <a:gd name="connsiteX56" fmla="*/ 1179984 w 1683790"/>
              <a:gd name="connsiteY56" fmla="*/ 1161259 h 2269385"/>
              <a:gd name="connsiteX57" fmla="*/ 1148209 w 1683790"/>
              <a:gd name="connsiteY57" fmla="*/ 1161259 h 2269385"/>
              <a:gd name="connsiteX58" fmla="*/ 1148209 w 1683790"/>
              <a:gd name="connsiteY58" fmla="*/ 1261763 h 2269385"/>
              <a:gd name="connsiteX59" fmla="*/ 1111670 w 1683790"/>
              <a:gd name="connsiteY59" fmla="*/ 1261763 h 2269385"/>
              <a:gd name="connsiteX60" fmla="*/ 1111670 w 1683790"/>
              <a:gd name="connsiteY60" fmla="*/ 1330546 h 2269385"/>
              <a:gd name="connsiteX61" fmla="*/ 1078307 w 1683790"/>
              <a:gd name="connsiteY61" fmla="*/ 1330546 h 2269385"/>
              <a:gd name="connsiteX62" fmla="*/ 1078307 w 1683790"/>
              <a:gd name="connsiteY62" fmla="*/ 1384489 h 2269385"/>
              <a:gd name="connsiteX63" fmla="*/ 1041868 w 1683790"/>
              <a:gd name="connsiteY63" fmla="*/ 1384489 h 2269385"/>
              <a:gd name="connsiteX64" fmla="*/ 1041868 w 1683790"/>
              <a:gd name="connsiteY64" fmla="*/ 1427573 h 2269385"/>
              <a:gd name="connsiteX65" fmla="*/ 1000358 w 1683790"/>
              <a:gd name="connsiteY65" fmla="*/ 1427573 h 2269385"/>
              <a:gd name="connsiteX66" fmla="*/ 1000358 w 1683790"/>
              <a:gd name="connsiteY66" fmla="*/ 1528340 h 2269385"/>
              <a:gd name="connsiteX67" fmla="*/ 964917 w 1683790"/>
              <a:gd name="connsiteY67" fmla="*/ 1528340 h 2269385"/>
              <a:gd name="connsiteX68" fmla="*/ 964917 w 1683790"/>
              <a:gd name="connsiteY68" fmla="*/ 1598189 h 2269385"/>
              <a:gd name="connsiteX69" fmla="*/ 894373 w 1683790"/>
              <a:gd name="connsiteY69" fmla="*/ 1598189 h 2269385"/>
              <a:gd name="connsiteX70" fmla="*/ 894373 w 1683790"/>
              <a:gd name="connsiteY70" fmla="*/ 1622559 h 2269385"/>
              <a:gd name="connsiteX71" fmla="*/ 823829 w 1683790"/>
              <a:gd name="connsiteY71" fmla="*/ 1622559 h 2269385"/>
              <a:gd name="connsiteX72" fmla="*/ 823829 w 1683790"/>
              <a:gd name="connsiteY72" fmla="*/ 1630654 h 2269385"/>
              <a:gd name="connsiteX73" fmla="*/ 791380 w 1683790"/>
              <a:gd name="connsiteY73" fmla="*/ 1630654 h 2269385"/>
              <a:gd name="connsiteX74" fmla="*/ 791380 w 1683790"/>
              <a:gd name="connsiteY74" fmla="*/ 1676373 h 2269385"/>
              <a:gd name="connsiteX75" fmla="*/ 823829 w 1683790"/>
              <a:gd name="connsiteY75" fmla="*/ 1676373 h 2269385"/>
              <a:gd name="connsiteX76" fmla="*/ 823829 w 1683790"/>
              <a:gd name="connsiteY76" fmla="*/ 1714792 h 2269385"/>
              <a:gd name="connsiteX77" fmla="*/ 853098 w 1683790"/>
              <a:gd name="connsiteY77" fmla="*/ 1714792 h 2269385"/>
              <a:gd name="connsiteX78" fmla="*/ 853098 w 1683790"/>
              <a:gd name="connsiteY78" fmla="*/ 1749002 h 2269385"/>
              <a:gd name="connsiteX79" fmla="*/ 894373 w 1683790"/>
              <a:gd name="connsiteY79" fmla="*/ 1749002 h 2269385"/>
              <a:gd name="connsiteX80" fmla="*/ 894373 w 1683790"/>
              <a:gd name="connsiteY80" fmla="*/ 1772815 h 2269385"/>
              <a:gd name="connsiteX81" fmla="*/ 964917 w 1683790"/>
              <a:gd name="connsiteY81" fmla="*/ 1772815 h 2269385"/>
              <a:gd name="connsiteX82" fmla="*/ 964917 w 1683790"/>
              <a:gd name="connsiteY82" fmla="*/ 1825202 h 2269385"/>
              <a:gd name="connsiteX83" fmla="*/ 1000358 w 1683790"/>
              <a:gd name="connsiteY83" fmla="*/ 1825202 h 2269385"/>
              <a:gd name="connsiteX84" fmla="*/ 1000358 w 1683790"/>
              <a:gd name="connsiteY84" fmla="*/ 1868898 h 2269385"/>
              <a:gd name="connsiteX85" fmla="*/ 970544 w 1683790"/>
              <a:gd name="connsiteY85" fmla="*/ 1868898 h 2269385"/>
              <a:gd name="connsiteX86" fmla="*/ 970544 w 1683790"/>
              <a:gd name="connsiteY86" fmla="*/ 1898252 h 2269385"/>
              <a:gd name="connsiteX87" fmla="*/ 857248 w 1683790"/>
              <a:gd name="connsiteY87" fmla="*/ 1898252 h 2269385"/>
              <a:gd name="connsiteX88" fmla="*/ 857248 w 1683790"/>
              <a:gd name="connsiteY88" fmla="*/ 1852209 h 2269385"/>
              <a:gd name="connsiteX89" fmla="*/ 824175 w 1683790"/>
              <a:gd name="connsiteY89" fmla="*/ 1852209 h 2269385"/>
              <a:gd name="connsiteX90" fmla="*/ 824175 w 1683790"/>
              <a:gd name="connsiteY90" fmla="*/ 1824129 h 2269385"/>
              <a:gd name="connsiteX91" fmla="*/ 778456 w 1683790"/>
              <a:gd name="connsiteY91" fmla="*/ 1824129 h 2269385"/>
              <a:gd name="connsiteX92" fmla="*/ 778456 w 1683790"/>
              <a:gd name="connsiteY92" fmla="*/ 1999194 h 2269385"/>
              <a:gd name="connsiteX93" fmla="*/ 755179 w 1683790"/>
              <a:gd name="connsiteY93" fmla="*/ 1999194 h 2269385"/>
              <a:gd name="connsiteX94" fmla="*/ 755179 w 1683790"/>
              <a:gd name="connsiteY94" fmla="*/ 2146834 h 2269385"/>
              <a:gd name="connsiteX95" fmla="*/ 720622 w 1683790"/>
              <a:gd name="connsiteY95" fmla="*/ 2146834 h 2269385"/>
              <a:gd name="connsiteX96" fmla="*/ 720622 w 1683790"/>
              <a:gd name="connsiteY96" fmla="*/ 2190011 h 2269385"/>
              <a:gd name="connsiteX97" fmla="*/ 684477 w 1683790"/>
              <a:gd name="connsiteY97" fmla="*/ 2190011 h 2269385"/>
              <a:gd name="connsiteX98" fmla="*/ 684477 w 1683790"/>
              <a:gd name="connsiteY98" fmla="*/ 2240810 h 2269385"/>
              <a:gd name="connsiteX99" fmla="*/ 648332 w 1683790"/>
              <a:gd name="connsiteY99" fmla="*/ 2240810 h 2269385"/>
              <a:gd name="connsiteX100" fmla="*/ 648332 w 1683790"/>
              <a:gd name="connsiteY100" fmla="*/ 2269385 h 2269385"/>
              <a:gd name="connsiteX101" fmla="*/ 568324 w 1683790"/>
              <a:gd name="connsiteY101" fmla="*/ 2269385 h 2269385"/>
              <a:gd name="connsiteX102" fmla="*/ 568324 w 1683790"/>
              <a:gd name="connsiteY102" fmla="*/ 2142703 h 2269385"/>
              <a:gd name="connsiteX103" fmla="*/ 389731 w 1683790"/>
              <a:gd name="connsiteY103" fmla="*/ 2142703 h 2269385"/>
              <a:gd name="connsiteX104" fmla="*/ 389731 w 1683790"/>
              <a:gd name="connsiteY104" fmla="*/ 2113792 h 2269385"/>
              <a:gd name="connsiteX105" fmla="*/ 357187 w 1683790"/>
              <a:gd name="connsiteY105" fmla="*/ 2113792 h 2269385"/>
              <a:gd name="connsiteX106" fmla="*/ 357187 w 1683790"/>
              <a:gd name="connsiteY106" fmla="*/ 2081585 h 2269385"/>
              <a:gd name="connsiteX107" fmla="*/ 317499 w 1683790"/>
              <a:gd name="connsiteY107" fmla="*/ 2081585 h 2269385"/>
              <a:gd name="connsiteX108" fmla="*/ 317499 w 1683790"/>
              <a:gd name="connsiteY108" fmla="*/ 2063511 h 2269385"/>
              <a:gd name="connsiteX109" fmla="*/ 292099 w 1683790"/>
              <a:gd name="connsiteY109" fmla="*/ 2063511 h 2269385"/>
              <a:gd name="connsiteX110" fmla="*/ 292099 w 1683790"/>
              <a:gd name="connsiteY110" fmla="*/ 2020466 h 2269385"/>
              <a:gd name="connsiteX111" fmla="*/ 243254 w 1683790"/>
              <a:gd name="connsiteY111" fmla="*/ 2020466 h 2269385"/>
              <a:gd name="connsiteX112" fmla="*/ 243254 w 1683790"/>
              <a:gd name="connsiteY112" fmla="*/ 1977600 h 2269385"/>
              <a:gd name="connsiteX113" fmla="*/ 216266 w 1683790"/>
              <a:gd name="connsiteY113" fmla="*/ 1977600 h 2269385"/>
              <a:gd name="connsiteX114" fmla="*/ 216266 w 1683790"/>
              <a:gd name="connsiteY114" fmla="*/ 1922039 h 2269385"/>
              <a:gd name="connsiteX115" fmla="*/ 0 w 1683790"/>
              <a:gd name="connsiteY115" fmla="*/ 1922039 h 2269385"/>
              <a:gd name="connsiteX116" fmla="*/ 0 w 1683790"/>
              <a:gd name="connsiteY116" fmla="*/ 1871241 h 2269385"/>
              <a:gd name="connsiteX117" fmla="*/ 34925 w 1683790"/>
              <a:gd name="connsiteY117" fmla="*/ 1871241 h 2269385"/>
              <a:gd name="connsiteX118" fmla="*/ 34925 w 1683790"/>
              <a:gd name="connsiteY118" fmla="*/ 1847428 h 2269385"/>
              <a:gd name="connsiteX119" fmla="*/ 71991 w 1683790"/>
              <a:gd name="connsiteY119" fmla="*/ 1847428 h 2269385"/>
              <a:gd name="connsiteX120" fmla="*/ 71991 w 1683790"/>
              <a:gd name="connsiteY120" fmla="*/ 1823616 h 2269385"/>
              <a:gd name="connsiteX121" fmla="*/ 109056 w 1683790"/>
              <a:gd name="connsiteY121" fmla="*/ 1823616 h 2269385"/>
              <a:gd name="connsiteX122" fmla="*/ 109056 w 1683790"/>
              <a:gd name="connsiteY122" fmla="*/ 1798216 h 2269385"/>
              <a:gd name="connsiteX123" fmla="*/ 146122 w 1683790"/>
              <a:gd name="connsiteY123" fmla="*/ 1798216 h 2269385"/>
              <a:gd name="connsiteX124" fmla="*/ 146122 w 1683790"/>
              <a:gd name="connsiteY124" fmla="*/ 1777578 h 2269385"/>
              <a:gd name="connsiteX125" fmla="*/ 177800 w 1683790"/>
              <a:gd name="connsiteY125" fmla="*/ 1777578 h 2269385"/>
              <a:gd name="connsiteX126" fmla="*/ 177800 w 1683790"/>
              <a:gd name="connsiteY126" fmla="*/ 1747416 h 2269385"/>
              <a:gd name="connsiteX127" fmla="*/ 214313 w 1683790"/>
              <a:gd name="connsiteY127" fmla="*/ 1747416 h 2269385"/>
              <a:gd name="connsiteX128" fmla="*/ 214313 w 1683790"/>
              <a:gd name="connsiteY128" fmla="*/ 1722016 h 2269385"/>
              <a:gd name="connsiteX129" fmla="*/ 247569 w 1683790"/>
              <a:gd name="connsiteY129" fmla="*/ 1722016 h 2269385"/>
              <a:gd name="connsiteX130" fmla="*/ 247569 w 1683790"/>
              <a:gd name="connsiteY130" fmla="*/ 1674390 h 2269385"/>
              <a:gd name="connsiteX131" fmla="*/ 280988 w 1683790"/>
              <a:gd name="connsiteY131" fmla="*/ 1674390 h 2269385"/>
              <a:gd name="connsiteX132" fmla="*/ 280988 w 1683790"/>
              <a:gd name="connsiteY132" fmla="*/ 1606127 h 2269385"/>
              <a:gd name="connsiteX133" fmla="*/ 247569 w 1683790"/>
              <a:gd name="connsiteY133" fmla="*/ 1606127 h 2269385"/>
              <a:gd name="connsiteX134" fmla="*/ 247569 w 1683790"/>
              <a:gd name="connsiteY134" fmla="*/ 1555328 h 2269385"/>
              <a:gd name="connsiteX135" fmla="*/ 209550 w 1683790"/>
              <a:gd name="connsiteY135" fmla="*/ 1555328 h 2269385"/>
              <a:gd name="connsiteX136" fmla="*/ 209550 w 1683790"/>
              <a:gd name="connsiteY136" fmla="*/ 1531515 h 2269385"/>
              <a:gd name="connsiteX137" fmla="*/ 177800 w 1683790"/>
              <a:gd name="connsiteY137" fmla="*/ 1531515 h 2269385"/>
              <a:gd name="connsiteX138" fmla="*/ 177800 w 1683790"/>
              <a:gd name="connsiteY138" fmla="*/ 1501352 h 2269385"/>
              <a:gd name="connsiteX139" fmla="*/ 146122 w 1683790"/>
              <a:gd name="connsiteY139" fmla="*/ 1501352 h 2269385"/>
              <a:gd name="connsiteX140" fmla="*/ 146122 w 1683790"/>
              <a:gd name="connsiteY140" fmla="*/ 1453728 h 2269385"/>
              <a:gd name="connsiteX141" fmla="*/ 109056 w 1683790"/>
              <a:gd name="connsiteY141" fmla="*/ 1453728 h 2269385"/>
              <a:gd name="connsiteX142" fmla="*/ 109056 w 1683790"/>
              <a:gd name="connsiteY142" fmla="*/ 1429916 h 2269385"/>
              <a:gd name="connsiteX143" fmla="*/ 71991 w 1683790"/>
              <a:gd name="connsiteY143" fmla="*/ 1429916 h 2269385"/>
              <a:gd name="connsiteX144" fmla="*/ 71991 w 1683790"/>
              <a:gd name="connsiteY144" fmla="*/ 1403234 h 2269385"/>
              <a:gd name="connsiteX145" fmla="*/ 34925 w 1683790"/>
              <a:gd name="connsiteY145" fmla="*/ 1403234 h 2269385"/>
              <a:gd name="connsiteX146" fmla="*/ 34925 w 1683790"/>
              <a:gd name="connsiteY146" fmla="*/ 1331489 h 2269385"/>
              <a:gd name="connsiteX147" fmla="*/ 93664 w 1683790"/>
              <a:gd name="connsiteY147" fmla="*/ 1331489 h 2269385"/>
              <a:gd name="connsiteX148" fmla="*/ 93664 w 1683790"/>
              <a:gd name="connsiteY148" fmla="*/ 1352128 h 2269385"/>
              <a:gd name="connsiteX149" fmla="*/ 148006 w 1683790"/>
              <a:gd name="connsiteY149" fmla="*/ 1352128 h 2269385"/>
              <a:gd name="connsiteX150" fmla="*/ 148006 w 1683790"/>
              <a:gd name="connsiteY150" fmla="*/ 1280690 h 2269385"/>
              <a:gd name="connsiteX151" fmla="*/ 173038 w 1683790"/>
              <a:gd name="connsiteY151" fmla="*/ 1280690 h 2269385"/>
              <a:gd name="connsiteX152" fmla="*/ 173038 w 1683790"/>
              <a:gd name="connsiteY152" fmla="*/ 1187028 h 2269385"/>
              <a:gd name="connsiteX153" fmla="*/ 209550 w 1683790"/>
              <a:gd name="connsiteY153" fmla="*/ 1187028 h 2269385"/>
              <a:gd name="connsiteX154" fmla="*/ 209550 w 1683790"/>
              <a:gd name="connsiteY154" fmla="*/ 933027 h 2269385"/>
              <a:gd name="connsiteX155" fmla="*/ 246062 w 1683790"/>
              <a:gd name="connsiteY155" fmla="*/ 933027 h 2269385"/>
              <a:gd name="connsiteX156" fmla="*/ 246062 w 1683790"/>
              <a:gd name="connsiteY156" fmla="*/ 818115 h 2269385"/>
              <a:gd name="connsiteX157" fmla="*/ 282574 w 1683790"/>
              <a:gd name="connsiteY157" fmla="*/ 818115 h 2269385"/>
              <a:gd name="connsiteX158" fmla="*/ 282574 w 1683790"/>
              <a:gd name="connsiteY158" fmla="*/ 617115 h 2269385"/>
              <a:gd name="connsiteX159" fmla="*/ 322262 w 1683790"/>
              <a:gd name="connsiteY159" fmla="*/ 617115 h 2269385"/>
              <a:gd name="connsiteX160" fmla="*/ 322262 w 1683790"/>
              <a:gd name="connsiteY160" fmla="*/ 593302 h 2269385"/>
              <a:gd name="connsiteX161" fmla="*/ 431800 w 1683790"/>
              <a:gd name="connsiteY161" fmla="*/ 593302 h 2269385"/>
              <a:gd name="connsiteX162" fmla="*/ 431800 w 1683790"/>
              <a:gd name="connsiteY162" fmla="*/ 623464 h 2269385"/>
              <a:gd name="connsiteX163" fmla="*/ 465932 w 1683790"/>
              <a:gd name="connsiteY163" fmla="*/ 623464 h 2269385"/>
              <a:gd name="connsiteX164" fmla="*/ 465932 w 1683790"/>
              <a:gd name="connsiteY164" fmla="*/ 640133 h 2269385"/>
              <a:gd name="connsiteX165" fmla="*/ 498475 w 1683790"/>
              <a:gd name="connsiteY165" fmla="*/ 640133 h 2269385"/>
              <a:gd name="connsiteX166" fmla="*/ 498475 w 1683790"/>
              <a:gd name="connsiteY166" fmla="*/ 669502 h 2269385"/>
              <a:gd name="connsiteX167" fmla="*/ 746125 w 1683790"/>
              <a:gd name="connsiteY167" fmla="*/ 669502 h 2269385"/>
              <a:gd name="connsiteX168" fmla="*/ 746125 w 1683790"/>
              <a:gd name="connsiteY168" fmla="*/ 639339 h 2269385"/>
              <a:gd name="connsiteX169" fmla="*/ 783697 w 1683790"/>
              <a:gd name="connsiteY169" fmla="*/ 639339 h 2269385"/>
              <a:gd name="connsiteX170" fmla="*/ 783697 w 1683790"/>
              <a:gd name="connsiteY170" fmla="*/ 590127 h 2269385"/>
              <a:gd name="connsiteX171" fmla="*/ 824972 w 1683790"/>
              <a:gd name="connsiteY171" fmla="*/ 590127 h 2269385"/>
              <a:gd name="connsiteX172" fmla="*/ 824972 w 1683790"/>
              <a:gd name="connsiteY172" fmla="*/ 517102 h 2269385"/>
              <a:gd name="connsiteX173" fmla="*/ 860598 w 1683790"/>
              <a:gd name="connsiteY173" fmla="*/ 517102 h 2269385"/>
              <a:gd name="connsiteX174" fmla="*/ 860598 w 1683790"/>
              <a:gd name="connsiteY174" fmla="*/ 420264 h 2269385"/>
              <a:gd name="connsiteX175" fmla="*/ 891820 w 1683790"/>
              <a:gd name="connsiteY175" fmla="*/ 420264 h 2269385"/>
              <a:gd name="connsiteX176" fmla="*/ 891820 w 1683790"/>
              <a:gd name="connsiteY176" fmla="*/ 371052 h 2269385"/>
              <a:gd name="connsiteX177" fmla="*/ 926930 w 1683790"/>
              <a:gd name="connsiteY177" fmla="*/ 371052 h 2269385"/>
              <a:gd name="connsiteX178" fmla="*/ 926930 w 1683790"/>
              <a:gd name="connsiteY178" fmla="*/ 321840 h 2269385"/>
              <a:gd name="connsiteX179" fmla="*/ 962040 w 1683790"/>
              <a:gd name="connsiteY179" fmla="*/ 321840 h 2269385"/>
              <a:gd name="connsiteX180" fmla="*/ 962040 w 1683790"/>
              <a:gd name="connsiteY180" fmla="*/ 271868 h 2269385"/>
              <a:gd name="connsiteX181" fmla="*/ 997150 w 1683790"/>
              <a:gd name="connsiteY181" fmla="*/ 271868 h 2269385"/>
              <a:gd name="connsiteX182" fmla="*/ 997150 w 1683790"/>
              <a:gd name="connsiteY182" fmla="*/ 227486 h 2269385"/>
              <a:gd name="connsiteX183" fmla="*/ 1035253 w 1683790"/>
              <a:gd name="connsiteY183" fmla="*/ 227486 h 2269385"/>
              <a:gd name="connsiteX184" fmla="*/ 1035253 w 1683790"/>
              <a:gd name="connsiteY184" fmla="*/ 200219 h 2269385"/>
              <a:gd name="connsiteX185" fmla="*/ 1075233 w 1683790"/>
              <a:gd name="connsiteY185" fmla="*/ 200219 h 2269385"/>
              <a:gd name="connsiteX186" fmla="*/ 1075233 w 1683790"/>
              <a:gd name="connsiteY186" fmla="*/ 171428 h 2269385"/>
              <a:gd name="connsiteX187" fmla="*/ 1103952 w 1683790"/>
              <a:gd name="connsiteY187" fmla="*/ 171428 h 2269385"/>
              <a:gd name="connsiteX188" fmla="*/ 1103952 w 1683790"/>
              <a:gd name="connsiteY188" fmla="*/ 148461 h 2269385"/>
              <a:gd name="connsiteX189" fmla="*/ 1176850 w 1683790"/>
              <a:gd name="connsiteY189" fmla="*/ 148461 h 2269385"/>
              <a:gd name="connsiteX190" fmla="*/ 1176850 w 1683790"/>
              <a:gd name="connsiteY190" fmla="*/ 73814 h 2269385"/>
              <a:gd name="connsiteX191" fmla="*/ 1212726 w 1683790"/>
              <a:gd name="connsiteY191" fmla="*/ 73814 h 2269385"/>
              <a:gd name="connsiteX192" fmla="*/ 1212726 w 1683790"/>
              <a:gd name="connsiteY192" fmla="*/ 50795 h 2269385"/>
              <a:gd name="connsiteX193" fmla="*/ 1249711 w 1683790"/>
              <a:gd name="connsiteY193" fmla="*/ 50795 h 2269385"/>
              <a:gd name="connsiteX194" fmla="*/ 1249711 w 1683790"/>
              <a:gd name="connsiteY194" fmla="*/ 25672 h 2269385"/>
              <a:gd name="connsiteX195" fmla="*/ 1285108 w 1683790"/>
              <a:gd name="connsiteY195" fmla="*/ 25672 h 226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1683790" h="2269385">
                <a:moveTo>
                  <a:pt x="1285108" y="0"/>
                </a:moveTo>
                <a:lnTo>
                  <a:pt x="1573428" y="0"/>
                </a:lnTo>
                <a:lnTo>
                  <a:pt x="1573428" y="25671"/>
                </a:lnTo>
                <a:lnTo>
                  <a:pt x="1648134" y="25671"/>
                </a:lnTo>
                <a:lnTo>
                  <a:pt x="1648134" y="50033"/>
                </a:lnTo>
                <a:lnTo>
                  <a:pt x="1683790" y="50033"/>
                </a:lnTo>
                <a:lnTo>
                  <a:pt x="1683790" y="80460"/>
                </a:lnTo>
                <a:lnTo>
                  <a:pt x="1649722" y="80460"/>
                </a:lnTo>
                <a:lnTo>
                  <a:pt x="1649722" y="106325"/>
                </a:lnTo>
                <a:lnTo>
                  <a:pt x="1613314" y="106325"/>
                </a:lnTo>
                <a:lnTo>
                  <a:pt x="1613314" y="126348"/>
                </a:lnTo>
                <a:lnTo>
                  <a:pt x="1576230" y="126348"/>
                </a:lnTo>
                <a:lnTo>
                  <a:pt x="1576230" y="155256"/>
                </a:lnTo>
                <a:lnTo>
                  <a:pt x="1541153" y="155256"/>
                </a:lnTo>
                <a:lnTo>
                  <a:pt x="1541153" y="180434"/>
                </a:lnTo>
                <a:lnTo>
                  <a:pt x="1506883" y="180434"/>
                </a:lnTo>
                <a:lnTo>
                  <a:pt x="1506883" y="203706"/>
                </a:lnTo>
                <a:lnTo>
                  <a:pt x="1469420" y="203706"/>
                </a:lnTo>
                <a:lnTo>
                  <a:pt x="1469420" y="226590"/>
                </a:lnTo>
                <a:lnTo>
                  <a:pt x="1286018" y="226590"/>
                </a:lnTo>
                <a:lnTo>
                  <a:pt x="1286018" y="203251"/>
                </a:lnTo>
                <a:lnTo>
                  <a:pt x="1247936" y="203251"/>
                </a:lnTo>
                <a:lnTo>
                  <a:pt x="1247936" y="178208"/>
                </a:lnTo>
                <a:lnTo>
                  <a:pt x="1147078" y="178208"/>
                </a:lnTo>
                <a:lnTo>
                  <a:pt x="1147078" y="203251"/>
                </a:lnTo>
                <a:lnTo>
                  <a:pt x="1108207" y="203251"/>
                </a:lnTo>
                <a:lnTo>
                  <a:pt x="1108207" y="226590"/>
                </a:lnTo>
                <a:lnTo>
                  <a:pt x="1069390" y="226590"/>
                </a:lnTo>
                <a:lnTo>
                  <a:pt x="1069390" y="250802"/>
                </a:lnTo>
                <a:lnTo>
                  <a:pt x="1034465" y="250802"/>
                </a:lnTo>
                <a:lnTo>
                  <a:pt x="1034465" y="303385"/>
                </a:lnTo>
                <a:lnTo>
                  <a:pt x="1002711" y="303385"/>
                </a:lnTo>
                <a:lnTo>
                  <a:pt x="1002711" y="352792"/>
                </a:lnTo>
                <a:lnTo>
                  <a:pt x="967786" y="352792"/>
                </a:lnTo>
                <a:lnTo>
                  <a:pt x="967786" y="399229"/>
                </a:lnTo>
                <a:lnTo>
                  <a:pt x="932861" y="399229"/>
                </a:lnTo>
                <a:lnTo>
                  <a:pt x="932861" y="445666"/>
                </a:lnTo>
                <a:lnTo>
                  <a:pt x="897936" y="445666"/>
                </a:lnTo>
                <a:lnTo>
                  <a:pt x="897936" y="545182"/>
                </a:lnTo>
                <a:lnTo>
                  <a:pt x="860722" y="545182"/>
                </a:lnTo>
                <a:lnTo>
                  <a:pt x="860722" y="713954"/>
                </a:lnTo>
                <a:lnTo>
                  <a:pt x="932861" y="713954"/>
                </a:lnTo>
                <a:lnTo>
                  <a:pt x="932861" y="737766"/>
                </a:lnTo>
                <a:lnTo>
                  <a:pt x="967786" y="737766"/>
                </a:lnTo>
                <a:lnTo>
                  <a:pt x="967786" y="764753"/>
                </a:lnTo>
                <a:lnTo>
                  <a:pt x="1002711" y="764753"/>
                </a:lnTo>
                <a:lnTo>
                  <a:pt x="1002711" y="786978"/>
                </a:lnTo>
                <a:lnTo>
                  <a:pt x="1034465" y="786978"/>
                </a:lnTo>
                <a:lnTo>
                  <a:pt x="1069390" y="786978"/>
                </a:lnTo>
                <a:lnTo>
                  <a:pt x="1216014" y="786978"/>
                </a:lnTo>
                <a:lnTo>
                  <a:pt x="1216014" y="917424"/>
                </a:lnTo>
                <a:lnTo>
                  <a:pt x="1179984" y="917424"/>
                </a:lnTo>
                <a:lnTo>
                  <a:pt x="1179984" y="955252"/>
                </a:lnTo>
                <a:lnTo>
                  <a:pt x="1147753" y="955252"/>
                </a:lnTo>
                <a:lnTo>
                  <a:pt x="1147753" y="1007640"/>
                </a:lnTo>
                <a:lnTo>
                  <a:pt x="1179984" y="1007640"/>
                </a:lnTo>
                <a:lnTo>
                  <a:pt x="1179984" y="1161259"/>
                </a:lnTo>
                <a:lnTo>
                  <a:pt x="1148209" y="1161259"/>
                </a:lnTo>
                <a:lnTo>
                  <a:pt x="1148209" y="1261763"/>
                </a:lnTo>
                <a:lnTo>
                  <a:pt x="1111670" y="1261763"/>
                </a:lnTo>
                <a:lnTo>
                  <a:pt x="1111670" y="1330546"/>
                </a:lnTo>
                <a:lnTo>
                  <a:pt x="1078307" y="1330546"/>
                </a:lnTo>
                <a:lnTo>
                  <a:pt x="1078307" y="1384489"/>
                </a:lnTo>
                <a:lnTo>
                  <a:pt x="1041868" y="1384489"/>
                </a:lnTo>
                <a:lnTo>
                  <a:pt x="1041868" y="1427573"/>
                </a:lnTo>
                <a:lnTo>
                  <a:pt x="1000358" y="1427573"/>
                </a:lnTo>
                <a:lnTo>
                  <a:pt x="1000358" y="1528340"/>
                </a:lnTo>
                <a:lnTo>
                  <a:pt x="964917" y="1528340"/>
                </a:lnTo>
                <a:lnTo>
                  <a:pt x="964917" y="1598189"/>
                </a:lnTo>
                <a:lnTo>
                  <a:pt x="894373" y="1598189"/>
                </a:lnTo>
                <a:lnTo>
                  <a:pt x="894373" y="1622559"/>
                </a:lnTo>
                <a:lnTo>
                  <a:pt x="823829" y="1622559"/>
                </a:lnTo>
                <a:lnTo>
                  <a:pt x="823829" y="1630654"/>
                </a:lnTo>
                <a:lnTo>
                  <a:pt x="791380" y="1630654"/>
                </a:lnTo>
                <a:lnTo>
                  <a:pt x="791380" y="1676373"/>
                </a:lnTo>
                <a:lnTo>
                  <a:pt x="823829" y="1676373"/>
                </a:lnTo>
                <a:lnTo>
                  <a:pt x="823829" y="1714792"/>
                </a:lnTo>
                <a:lnTo>
                  <a:pt x="853098" y="1714792"/>
                </a:lnTo>
                <a:lnTo>
                  <a:pt x="853098" y="1749002"/>
                </a:lnTo>
                <a:lnTo>
                  <a:pt x="894373" y="1749002"/>
                </a:lnTo>
                <a:lnTo>
                  <a:pt x="894373" y="1772815"/>
                </a:lnTo>
                <a:lnTo>
                  <a:pt x="964917" y="1772815"/>
                </a:lnTo>
                <a:lnTo>
                  <a:pt x="964917" y="1825202"/>
                </a:lnTo>
                <a:lnTo>
                  <a:pt x="1000358" y="1825202"/>
                </a:lnTo>
                <a:lnTo>
                  <a:pt x="1000358" y="1868898"/>
                </a:lnTo>
                <a:lnTo>
                  <a:pt x="970544" y="1868898"/>
                </a:lnTo>
                <a:lnTo>
                  <a:pt x="970544" y="1898252"/>
                </a:lnTo>
                <a:lnTo>
                  <a:pt x="857248" y="1898252"/>
                </a:lnTo>
                <a:lnTo>
                  <a:pt x="857248" y="1852209"/>
                </a:lnTo>
                <a:lnTo>
                  <a:pt x="824175" y="1852209"/>
                </a:lnTo>
                <a:lnTo>
                  <a:pt x="824175" y="1824129"/>
                </a:lnTo>
                <a:lnTo>
                  <a:pt x="778456" y="1824129"/>
                </a:lnTo>
                <a:lnTo>
                  <a:pt x="778456" y="1999194"/>
                </a:lnTo>
                <a:lnTo>
                  <a:pt x="755179" y="1999194"/>
                </a:lnTo>
                <a:lnTo>
                  <a:pt x="755179" y="2146834"/>
                </a:lnTo>
                <a:lnTo>
                  <a:pt x="720622" y="2146834"/>
                </a:lnTo>
                <a:lnTo>
                  <a:pt x="720622" y="2190011"/>
                </a:lnTo>
                <a:lnTo>
                  <a:pt x="684477" y="2190011"/>
                </a:lnTo>
                <a:lnTo>
                  <a:pt x="684477" y="2240810"/>
                </a:lnTo>
                <a:lnTo>
                  <a:pt x="648332" y="2240810"/>
                </a:lnTo>
                <a:lnTo>
                  <a:pt x="648332" y="2269385"/>
                </a:lnTo>
                <a:lnTo>
                  <a:pt x="568324" y="2269385"/>
                </a:lnTo>
                <a:lnTo>
                  <a:pt x="568324" y="2142703"/>
                </a:lnTo>
                <a:lnTo>
                  <a:pt x="389731" y="2142703"/>
                </a:lnTo>
                <a:lnTo>
                  <a:pt x="389731" y="2113792"/>
                </a:lnTo>
                <a:lnTo>
                  <a:pt x="357187" y="2113792"/>
                </a:lnTo>
                <a:lnTo>
                  <a:pt x="357187" y="2081585"/>
                </a:lnTo>
                <a:lnTo>
                  <a:pt x="317499" y="2081585"/>
                </a:lnTo>
                <a:lnTo>
                  <a:pt x="317499" y="2063511"/>
                </a:lnTo>
                <a:lnTo>
                  <a:pt x="292099" y="2063511"/>
                </a:lnTo>
                <a:lnTo>
                  <a:pt x="292099" y="2020466"/>
                </a:lnTo>
                <a:lnTo>
                  <a:pt x="243254" y="2020466"/>
                </a:lnTo>
                <a:lnTo>
                  <a:pt x="243254" y="1977600"/>
                </a:lnTo>
                <a:lnTo>
                  <a:pt x="216266" y="1977600"/>
                </a:lnTo>
                <a:lnTo>
                  <a:pt x="216266" y="1922039"/>
                </a:lnTo>
                <a:lnTo>
                  <a:pt x="0" y="1922039"/>
                </a:lnTo>
                <a:lnTo>
                  <a:pt x="0" y="1871241"/>
                </a:lnTo>
                <a:lnTo>
                  <a:pt x="34925" y="1871241"/>
                </a:lnTo>
                <a:lnTo>
                  <a:pt x="34925" y="1847428"/>
                </a:lnTo>
                <a:lnTo>
                  <a:pt x="71991" y="1847428"/>
                </a:lnTo>
                <a:lnTo>
                  <a:pt x="71991" y="1823616"/>
                </a:lnTo>
                <a:lnTo>
                  <a:pt x="109056" y="1823616"/>
                </a:lnTo>
                <a:lnTo>
                  <a:pt x="109056" y="1798216"/>
                </a:lnTo>
                <a:lnTo>
                  <a:pt x="146122" y="1798216"/>
                </a:lnTo>
                <a:lnTo>
                  <a:pt x="146122" y="1777578"/>
                </a:lnTo>
                <a:lnTo>
                  <a:pt x="177800" y="1777578"/>
                </a:lnTo>
                <a:lnTo>
                  <a:pt x="177800" y="1747416"/>
                </a:lnTo>
                <a:lnTo>
                  <a:pt x="214313" y="1747416"/>
                </a:lnTo>
                <a:lnTo>
                  <a:pt x="214313" y="1722016"/>
                </a:lnTo>
                <a:lnTo>
                  <a:pt x="247569" y="1722016"/>
                </a:lnTo>
                <a:lnTo>
                  <a:pt x="247569" y="1674390"/>
                </a:lnTo>
                <a:lnTo>
                  <a:pt x="280988" y="1674390"/>
                </a:lnTo>
                <a:lnTo>
                  <a:pt x="280988" y="1606127"/>
                </a:lnTo>
                <a:lnTo>
                  <a:pt x="247569" y="1606127"/>
                </a:lnTo>
                <a:lnTo>
                  <a:pt x="247569" y="1555328"/>
                </a:lnTo>
                <a:lnTo>
                  <a:pt x="209550" y="1555328"/>
                </a:lnTo>
                <a:lnTo>
                  <a:pt x="209550" y="1531515"/>
                </a:lnTo>
                <a:lnTo>
                  <a:pt x="177800" y="1531515"/>
                </a:lnTo>
                <a:lnTo>
                  <a:pt x="177800" y="1501352"/>
                </a:lnTo>
                <a:lnTo>
                  <a:pt x="146122" y="1501352"/>
                </a:lnTo>
                <a:lnTo>
                  <a:pt x="146122" y="1453728"/>
                </a:lnTo>
                <a:lnTo>
                  <a:pt x="109056" y="1453728"/>
                </a:lnTo>
                <a:lnTo>
                  <a:pt x="109056" y="1429916"/>
                </a:lnTo>
                <a:lnTo>
                  <a:pt x="71991" y="1429916"/>
                </a:lnTo>
                <a:lnTo>
                  <a:pt x="71991" y="1403234"/>
                </a:lnTo>
                <a:lnTo>
                  <a:pt x="34925" y="1403234"/>
                </a:lnTo>
                <a:lnTo>
                  <a:pt x="34925" y="1331489"/>
                </a:lnTo>
                <a:lnTo>
                  <a:pt x="93664" y="1331489"/>
                </a:lnTo>
                <a:lnTo>
                  <a:pt x="93664" y="1352128"/>
                </a:lnTo>
                <a:lnTo>
                  <a:pt x="148006" y="1352128"/>
                </a:lnTo>
                <a:lnTo>
                  <a:pt x="148006" y="1280690"/>
                </a:lnTo>
                <a:lnTo>
                  <a:pt x="173038" y="1280690"/>
                </a:lnTo>
                <a:lnTo>
                  <a:pt x="173038" y="1187028"/>
                </a:lnTo>
                <a:lnTo>
                  <a:pt x="209550" y="1187028"/>
                </a:lnTo>
                <a:lnTo>
                  <a:pt x="209550" y="933027"/>
                </a:lnTo>
                <a:lnTo>
                  <a:pt x="246062" y="933027"/>
                </a:lnTo>
                <a:lnTo>
                  <a:pt x="246062" y="818115"/>
                </a:lnTo>
                <a:lnTo>
                  <a:pt x="282574" y="818115"/>
                </a:lnTo>
                <a:lnTo>
                  <a:pt x="282574" y="617115"/>
                </a:lnTo>
                <a:lnTo>
                  <a:pt x="322262" y="617115"/>
                </a:lnTo>
                <a:lnTo>
                  <a:pt x="322262" y="593302"/>
                </a:lnTo>
                <a:lnTo>
                  <a:pt x="431800" y="593302"/>
                </a:lnTo>
                <a:lnTo>
                  <a:pt x="431800" y="623464"/>
                </a:lnTo>
                <a:lnTo>
                  <a:pt x="465932" y="623464"/>
                </a:lnTo>
                <a:lnTo>
                  <a:pt x="465932" y="640133"/>
                </a:lnTo>
                <a:lnTo>
                  <a:pt x="498475" y="640133"/>
                </a:lnTo>
                <a:lnTo>
                  <a:pt x="498475" y="669502"/>
                </a:lnTo>
                <a:lnTo>
                  <a:pt x="746125" y="669502"/>
                </a:lnTo>
                <a:lnTo>
                  <a:pt x="746125" y="639339"/>
                </a:lnTo>
                <a:lnTo>
                  <a:pt x="783697" y="639339"/>
                </a:lnTo>
                <a:lnTo>
                  <a:pt x="783697" y="590127"/>
                </a:lnTo>
                <a:lnTo>
                  <a:pt x="824972" y="590127"/>
                </a:lnTo>
                <a:lnTo>
                  <a:pt x="824972" y="517102"/>
                </a:lnTo>
                <a:lnTo>
                  <a:pt x="860598" y="517102"/>
                </a:lnTo>
                <a:lnTo>
                  <a:pt x="860598" y="420264"/>
                </a:lnTo>
                <a:lnTo>
                  <a:pt x="891820" y="420264"/>
                </a:lnTo>
                <a:lnTo>
                  <a:pt x="891820" y="371052"/>
                </a:lnTo>
                <a:lnTo>
                  <a:pt x="926930" y="371052"/>
                </a:lnTo>
                <a:lnTo>
                  <a:pt x="926930" y="321840"/>
                </a:lnTo>
                <a:lnTo>
                  <a:pt x="962040" y="321840"/>
                </a:lnTo>
                <a:lnTo>
                  <a:pt x="962040" y="271868"/>
                </a:lnTo>
                <a:lnTo>
                  <a:pt x="997150" y="271868"/>
                </a:lnTo>
                <a:lnTo>
                  <a:pt x="997150" y="227486"/>
                </a:lnTo>
                <a:lnTo>
                  <a:pt x="1035253" y="227486"/>
                </a:lnTo>
                <a:lnTo>
                  <a:pt x="1035253" y="200219"/>
                </a:lnTo>
                <a:lnTo>
                  <a:pt x="1075233" y="200219"/>
                </a:lnTo>
                <a:lnTo>
                  <a:pt x="1075233" y="171428"/>
                </a:lnTo>
                <a:lnTo>
                  <a:pt x="1103952" y="171428"/>
                </a:lnTo>
                <a:lnTo>
                  <a:pt x="1103952" y="148461"/>
                </a:lnTo>
                <a:lnTo>
                  <a:pt x="1176850" y="148461"/>
                </a:lnTo>
                <a:lnTo>
                  <a:pt x="1176850" y="73814"/>
                </a:lnTo>
                <a:lnTo>
                  <a:pt x="1212726" y="73814"/>
                </a:lnTo>
                <a:lnTo>
                  <a:pt x="1212726" y="50795"/>
                </a:lnTo>
                <a:lnTo>
                  <a:pt x="1249711" y="50795"/>
                </a:lnTo>
                <a:lnTo>
                  <a:pt x="1249711" y="25672"/>
                </a:lnTo>
                <a:lnTo>
                  <a:pt x="1285108" y="25672"/>
                </a:lnTo>
                <a:close/>
              </a:path>
            </a:pathLst>
          </a:cu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0732AA37-00F9-5DBF-AB3D-B58E0B8CA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92" y="864193"/>
            <a:ext cx="3814880" cy="51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9196-AC8A-7C1D-ACC3-638AF97D0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9259C84B-4F07-9985-EEEE-AFFD41012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4055" t="847" r="1129" b="2200"/>
          <a:stretch>
            <a:fillRect/>
          </a:stretch>
        </p:blipFill>
        <p:spPr>
          <a:xfrm>
            <a:off x="4439285" y="2082710"/>
            <a:ext cx="1683790" cy="2269385"/>
          </a:xfrm>
          <a:custGeom>
            <a:avLst/>
            <a:gdLst>
              <a:gd name="connsiteX0" fmla="*/ 1285108 w 1683790"/>
              <a:gd name="connsiteY0" fmla="*/ 0 h 2269385"/>
              <a:gd name="connsiteX1" fmla="*/ 1573428 w 1683790"/>
              <a:gd name="connsiteY1" fmla="*/ 0 h 2269385"/>
              <a:gd name="connsiteX2" fmla="*/ 1573428 w 1683790"/>
              <a:gd name="connsiteY2" fmla="*/ 25671 h 2269385"/>
              <a:gd name="connsiteX3" fmla="*/ 1648134 w 1683790"/>
              <a:gd name="connsiteY3" fmla="*/ 25671 h 2269385"/>
              <a:gd name="connsiteX4" fmla="*/ 1648134 w 1683790"/>
              <a:gd name="connsiteY4" fmla="*/ 50033 h 2269385"/>
              <a:gd name="connsiteX5" fmla="*/ 1683790 w 1683790"/>
              <a:gd name="connsiteY5" fmla="*/ 50033 h 2269385"/>
              <a:gd name="connsiteX6" fmla="*/ 1683790 w 1683790"/>
              <a:gd name="connsiteY6" fmla="*/ 80460 h 2269385"/>
              <a:gd name="connsiteX7" fmla="*/ 1649722 w 1683790"/>
              <a:gd name="connsiteY7" fmla="*/ 80460 h 2269385"/>
              <a:gd name="connsiteX8" fmla="*/ 1649722 w 1683790"/>
              <a:gd name="connsiteY8" fmla="*/ 106325 h 2269385"/>
              <a:gd name="connsiteX9" fmla="*/ 1613314 w 1683790"/>
              <a:gd name="connsiteY9" fmla="*/ 106325 h 2269385"/>
              <a:gd name="connsiteX10" fmla="*/ 1613314 w 1683790"/>
              <a:gd name="connsiteY10" fmla="*/ 126348 h 2269385"/>
              <a:gd name="connsiteX11" fmla="*/ 1576230 w 1683790"/>
              <a:gd name="connsiteY11" fmla="*/ 126348 h 2269385"/>
              <a:gd name="connsiteX12" fmla="*/ 1576230 w 1683790"/>
              <a:gd name="connsiteY12" fmla="*/ 155256 h 2269385"/>
              <a:gd name="connsiteX13" fmla="*/ 1541153 w 1683790"/>
              <a:gd name="connsiteY13" fmla="*/ 155256 h 2269385"/>
              <a:gd name="connsiteX14" fmla="*/ 1541153 w 1683790"/>
              <a:gd name="connsiteY14" fmla="*/ 180434 h 2269385"/>
              <a:gd name="connsiteX15" fmla="*/ 1506883 w 1683790"/>
              <a:gd name="connsiteY15" fmla="*/ 180434 h 2269385"/>
              <a:gd name="connsiteX16" fmla="*/ 1506883 w 1683790"/>
              <a:gd name="connsiteY16" fmla="*/ 203706 h 2269385"/>
              <a:gd name="connsiteX17" fmla="*/ 1469420 w 1683790"/>
              <a:gd name="connsiteY17" fmla="*/ 203706 h 2269385"/>
              <a:gd name="connsiteX18" fmla="*/ 1469420 w 1683790"/>
              <a:gd name="connsiteY18" fmla="*/ 226590 h 2269385"/>
              <a:gd name="connsiteX19" fmla="*/ 1286018 w 1683790"/>
              <a:gd name="connsiteY19" fmla="*/ 226590 h 2269385"/>
              <a:gd name="connsiteX20" fmla="*/ 1286018 w 1683790"/>
              <a:gd name="connsiteY20" fmla="*/ 203251 h 2269385"/>
              <a:gd name="connsiteX21" fmla="*/ 1247936 w 1683790"/>
              <a:gd name="connsiteY21" fmla="*/ 203251 h 2269385"/>
              <a:gd name="connsiteX22" fmla="*/ 1247936 w 1683790"/>
              <a:gd name="connsiteY22" fmla="*/ 178208 h 2269385"/>
              <a:gd name="connsiteX23" fmla="*/ 1147078 w 1683790"/>
              <a:gd name="connsiteY23" fmla="*/ 178208 h 2269385"/>
              <a:gd name="connsiteX24" fmla="*/ 1147078 w 1683790"/>
              <a:gd name="connsiteY24" fmla="*/ 203251 h 2269385"/>
              <a:gd name="connsiteX25" fmla="*/ 1108207 w 1683790"/>
              <a:gd name="connsiteY25" fmla="*/ 203251 h 2269385"/>
              <a:gd name="connsiteX26" fmla="*/ 1108207 w 1683790"/>
              <a:gd name="connsiteY26" fmla="*/ 226590 h 2269385"/>
              <a:gd name="connsiteX27" fmla="*/ 1069390 w 1683790"/>
              <a:gd name="connsiteY27" fmla="*/ 226590 h 2269385"/>
              <a:gd name="connsiteX28" fmla="*/ 1069390 w 1683790"/>
              <a:gd name="connsiteY28" fmla="*/ 250802 h 2269385"/>
              <a:gd name="connsiteX29" fmla="*/ 1034465 w 1683790"/>
              <a:gd name="connsiteY29" fmla="*/ 250802 h 2269385"/>
              <a:gd name="connsiteX30" fmla="*/ 1034465 w 1683790"/>
              <a:gd name="connsiteY30" fmla="*/ 303385 h 2269385"/>
              <a:gd name="connsiteX31" fmla="*/ 1002711 w 1683790"/>
              <a:gd name="connsiteY31" fmla="*/ 303385 h 2269385"/>
              <a:gd name="connsiteX32" fmla="*/ 1002711 w 1683790"/>
              <a:gd name="connsiteY32" fmla="*/ 352792 h 2269385"/>
              <a:gd name="connsiteX33" fmla="*/ 967786 w 1683790"/>
              <a:gd name="connsiteY33" fmla="*/ 352792 h 2269385"/>
              <a:gd name="connsiteX34" fmla="*/ 967786 w 1683790"/>
              <a:gd name="connsiteY34" fmla="*/ 399229 h 2269385"/>
              <a:gd name="connsiteX35" fmla="*/ 932861 w 1683790"/>
              <a:gd name="connsiteY35" fmla="*/ 399229 h 2269385"/>
              <a:gd name="connsiteX36" fmla="*/ 932861 w 1683790"/>
              <a:gd name="connsiteY36" fmla="*/ 445666 h 2269385"/>
              <a:gd name="connsiteX37" fmla="*/ 897936 w 1683790"/>
              <a:gd name="connsiteY37" fmla="*/ 445666 h 2269385"/>
              <a:gd name="connsiteX38" fmla="*/ 897936 w 1683790"/>
              <a:gd name="connsiteY38" fmla="*/ 545182 h 2269385"/>
              <a:gd name="connsiteX39" fmla="*/ 860722 w 1683790"/>
              <a:gd name="connsiteY39" fmla="*/ 545182 h 2269385"/>
              <a:gd name="connsiteX40" fmla="*/ 860722 w 1683790"/>
              <a:gd name="connsiteY40" fmla="*/ 713954 h 2269385"/>
              <a:gd name="connsiteX41" fmla="*/ 932861 w 1683790"/>
              <a:gd name="connsiteY41" fmla="*/ 713954 h 2269385"/>
              <a:gd name="connsiteX42" fmla="*/ 932861 w 1683790"/>
              <a:gd name="connsiteY42" fmla="*/ 737766 h 2269385"/>
              <a:gd name="connsiteX43" fmla="*/ 967786 w 1683790"/>
              <a:gd name="connsiteY43" fmla="*/ 737766 h 2269385"/>
              <a:gd name="connsiteX44" fmla="*/ 967786 w 1683790"/>
              <a:gd name="connsiteY44" fmla="*/ 764753 h 2269385"/>
              <a:gd name="connsiteX45" fmla="*/ 1002711 w 1683790"/>
              <a:gd name="connsiteY45" fmla="*/ 764753 h 2269385"/>
              <a:gd name="connsiteX46" fmla="*/ 1002711 w 1683790"/>
              <a:gd name="connsiteY46" fmla="*/ 786978 h 2269385"/>
              <a:gd name="connsiteX47" fmla="*/ 1034465 w 1683790"/>
              <a:gd name="connsiteY47" fmla="*/ 786978 h 2269385"/>
              <a:gd name="connsiteX48" fmla="*/ 1069390 w 1683790"/>
              <a:gd name="connsiteY48" fmla="*/ 786978 h 2269385"/>
              <a:gd name="connsiteX49" fmla="*/ 1216014 w 1683790"/>
              <a:gd name="connsiteY49" fmla="*/ 786978 h 2269385"/>
              <a:gd name="connsiteX50" fmla="*/ 1216014 w 1683790"/>
              <a:gd name="connsiteY50" fmla="*/ 917424 h 2269385"/>
              <a:gd name="connsiteX51" fmla="*/ 1179984 w 1683790"/>
              <a:gd name="connsiteY51" fmla="*/ 917424 h 2269385"/>
              <a:gd name="connsiteX52" fmla="*/ 1179984 w 1683790"/>
              <a:gd name="connsiteY52" fmla="*/ 955252 h 2269385"/>
              <a:gd name="connsiteX53" fmla="*/ 1147753 w 1683790"/>
              <a:gd name="connsiteY53" fmla="*/ 955252 h 2269385"/>
              <a:gd name="connsiteX54" fmla="*/ 1147753 w 1683790"/>
              <a:gd name="connsiteY54" fmla="*/ 1007640 h 2269385"/>
              <a:gd name="connsiteX55" fmla="*/ 1179984 w 1683790"/>
              <a:gd name="connsiteY55" fmla="*/ 1007640 h 2269385"/>
              <a:gd name="connsiteX56" fmla="*/ 1179984 w 1683790"/>
              <a:gd name="connsiteY56" fmla="*/ 1161259 h 2269385"/>
              <a:gd name="connsiteX57" fmla="*/ 1148209 w 1683790"/>
              <a:gd name="connsiteY57" fmla="*/ 1161259 h 2269385"/>
              <a:gd name="connsiteX58" fmla="*/ 1148209 w 1683790"/>
              <a:gd name="connsiteY58" fmla="*/ 1261763 h 2269385"/>
              <a:gd name="connsiteX59" fmla="*/ 1111670 w 1683790"/>
              <a:gd name="connsiteY59" fmla="*/ 1261763 h 2269385"/>
              <a:gd name="connsiteX60" fmla="*/ 1111670 w 1683790"/>
              <a:gd name="connsiteY60" fmla="*/ 1330546 h 2269385"/>
              <a:gd name="connsiteX61" fmla="*/ 1078307 w 1683790"/>
              <a:gd name="connsiteY61" fmla="*/ 1330546 h 2269385"/>
              <a:gd name="connsiteX62" fmla="*/ 1078307 w 1683790"/>
              <a:gd name="connsiteY62" fmla="*/ 1384489 h 2269385"/>
              <a:gd name="connsiteX63" fmla="*/ 1041868 w 1683790"/>
              <a:gd name="connsiteY63" fmla="*/ 1384489 h 2269385"/>
              <a:gd name="connsiteX64" fmla="*/ 1041868 w 1683790"/>
              <a:gd name="connsiteY64" fmla="*/ 1427573 h 2269385"/>
              <a:gd name="connsiteX65" fmla="*/ 1000358 w 1683790"/>
              <a:gd name="connsiteY65" fmla="*/ 1427573 h 2269385"/>
              <a:gd name="connsiteX66" fmla="*/ 1000358 w 1683790"/>
              <a:gd name="connsiteY66" fmla="*/ 1528340 h 2269385"/>
              <a:gd name="connsiteX67" fmla="*/ 964917 w 1683790"/>
              <a:gd name="connsiteY67" fmla="*/ 1528340 h 2269385"/>
              <a:gd name="connsiteX68" fmla="*/ 964917 w 1683790"/>
              <a:gd name="connsiteY68" fmla="*/ 1598189 h 2269385"/>
              <a:gd name="connsiteX69" fmla="*/ 894373 w 1683790"/>
              <a:gd name="connsiteY69" fmla="*/ 1598189 h 2269385"/>
              <a:gd name="connsiteX70" fmla="*/ 894373 w 1683790"/>
              <a:gd name="connsiteY70" fmla="*/ 1622559 h 2269385"/>
              <a:gd name="connsiteX71" fmla="*/ 823829 w 1683790"/>
              <a:gd name="connsiteY71" fmla="*/ 1622559 h 2269385"/>
              <a:gd name="connsiteX72" fmla="*/ 823829 w 1683790"/>
              <a:gd name="connsiteY72" fmla="*/ 1630654 h 2269385"/>
              <a:gd name="connsiteX73" fmla="*/ 791380 w 1683790"/>
              <a:gd name="connsiteY73" fmla="*/ 1630654 h 2269385"/>
              <a:gd name="connsiteX74" fmla="*/ 791380 w 1683790"/>
              <a:gd name="connsiteY74" fmla="*/ 1676373 h 2269385"/>
              <a:gd name="connsiteX75" fmla="*/ 823829 w 1683790"/>
              <a:gd name="connsiteY75" fmla="*/ 1676373 h 2269385"/>
              <a:gd name="connsiteX76" fmla="*/ 823829 w 1683790"/>
              <a:gd name="connsiteY76" fmla="*/ 1714792 h 2269385"/>
              <a:gd name="connsiteX77" fmla="*/ 853098 w 1683790"/>
              <a:gd name="connsiteY77" fmla="*/ 1714792 h 2269385"/>
              <a:gd name="connsiteX78" fmla="*/ 853098 w 1683790"/>
              <a:gd name="connsiteY78" fmla="*/ 1749002 h 2269385"/>
              <a:gd name="connsiteX79" fmla="*/ 894373 w 1683790"/>
              <a:gd name="connsiteY79" fmla="*/ 1749002 h 2269385"/>
              <a:gd name="connsiteX80" fmla="*/ 894373 w 1683790"/>
              <a:gd name="connsiteY80" fmla="*/ 1772815 h 2269385"/>
              <a:gd name="connsiteX81" fmla="*/ 964917 w 1683790"/>
              <a:gd name="connsiteY81" fmla="*/ 1772815 h 2269385"/>
              <a:gd name="connsiteX82" fmla="*/ 964917 w 1683790"/>
              <a:gd name="connsiteY82" fmla="*/ 1825202 h 2269385"/>
              <a:gd name="connsiteX83" fmla="*/ 1000358 w 1683790"/>
              <a:gd name="connsiteY83" fmla="*/ 1825202 h 2269385"/>
              <a:gd name="connsiteX84" fmla="*/ 1000358 w 1683790"/>
              <a:gd name="connsiteY84" fmla="*/ 1868898 h 2269385"/>
              <a:gd name="connsiteX85" fmla="*/ 970544 w 1683790"/>
              <a:gd name="connsiteY85" fmla="*/ 1868898 h 2269385"/>
              <a:gd name="connsiteX86" fmla="*/ 970544 w 1683790"/>
              <a:gd name="connsiteY86" fmla="*/ 1898252 h 2269385"/>
              <a:gd name="connsiteX87" fmla="*/ 857248 w 1683790"/>
              <a:gd name="connsiteY87" fmla="*/ 1898252 h 2269385"/>
              <a:gd name="connsiteX88" fmla="*/ 857248 w 1683790"/>
              <a:gd name="connsiteY88" fmla="*/ 1852209 h 2269385"/>
              <a:gd name="connsiteX89" fmla="*/ 824175 w 1683790"/>
              <a:gd name="connsiteY89" fmla="*/ 1852209 h 2269385"/>
              <a:gd name="connsiteX90" fmla="*/ 824175 w 1683790"/>
              <a:gd name="connsiteY90" fmla="*/ 1824129 h 2269385"/>
              <a:gd name="connsiteX91" fmla="*/ 778456 w 1683790"/>
              <a:gd name="connsiteY91" fmla="*/ 1824129 h 2269385"/>
              <a:gd name="connsiteX92" fmla="*/ 778456 w 1683790"/>
              <a:gd name="connsiteY92" fmla="*/ 1999194 h 2269385"/>
              <a:gd name="connsiteX93" fmla="*/ 755179 w 1683790"/>
              <a:gd name="connsiteY93" fmla="*/ 1999194 h 2269385"/>
              <a:gd name="connsiteX94" fmla="*/ 755179 w 1683790"/>
              <a:gd name="connsiteY94" fmla="*/ 2146834 h 2269385"/>
              <a:gd name="connsiteX95" fmla="*/ 720622 w 1683790"/>
              <a:gd name="connsiteY95" fmla="*/ 2146834 h 2269385"/>
              <a:gd name="connsiteX96" fmla="*/ 720622 w 1683790"/>
              <a:gd name="connsiteY96" fmla="*/ 2190011 h 2269385"/>
              <a:gd name="connsiteX97" fmla="*/ 684477 w 1683790"/>
              <a:gd name="connsiteY97" fmla="*/ 2190011 h 2269385"/>
              <a:gd name="connsiteX98" fmla="*/ 684477 w 1683790"/>
              <a:gd name="connsiteY98" fmla="*/ 2240810 h 2269385"/>
              <a:gd name="connsiteX99" fmla="*/ 648332 w 1683790"/>
              <a:gd name="connsiteY99" fmla="*/ 2240810 h 2269385"/>
              <a:gd name="connsiteX100" fmla="*/ 648332 w 1683790"/>
              <a:gd name="connsiteY100" fmla="*/ 2269385 h 2269385"/>
              <a:gd name="connsiteX101" fmla="*/ 568324 w 1683790"/>
              <a:gd name="connsiteY101" fmla="*/ 2269385 h 2269385"/>
              <a:gd name="connsiteX102" fmla="*/ 568324 w 1683790"/>
              <a:gd name="connsiteY102" fmla="*/ 2142703 h 2269385"/>
              <a:gd name="connsiteX103" fmla="*/ 389731 w 1683790"/>
              <a:gd name="connsiteY103" fmla="*/ 2142703 h 2269385"/>
              <a:gd name="connsiteX104" fmla="*/ 389731 w 1683790"/>
              <a:gd name="connsiteY104" fmla="*/ 2113792 h 2269385"/>
              <a:gd name="connsiteX105" fmla="*/ 357187 w 1683790"/>
              <a:gd name="connsiteY105" fmla="*/ 2113792 h 2269385"/>
              <a:gd name="connsiteX106" fmla="*/ 357187 w 1683790"/>
              <a:gd name="connsiteY106" fmla="*/ 2081585 h 2269385"/>
              <a:gd name="connsiteX107" fmla="*/ 317499 w 1683790"/>
              <a:gd name="connsiteY107" fmla="*/ 2081585 h 2269385"/>
              <a:gd name="connsiteX108" fmla="*/ 317499 w 1683790"/>
              <a:gd name="connsiteY108" fmla="*/ 2063511 h 2269385"/>
              <a:gd name="connsiteX109" fmla="*/ 292099 w 1683790"/>
              <a:gd name="connsiteY109" fmla="*/ 2063511 h 2269385"/>
              <a:gd name="connsiteX110" fmla="*/ 292099 w 1683790"/>
              <a:gd name="connsiteY110" fmla="*/ 2020466 h 2269385"/>
              <a:gd name="connsiteX111" fmla="*/ 243254 w 1683790"/>
              <a:gd name="connsiteY111" fmla="*/ 2020466 h 2269385"/>
              <a:gd name="connsiteX112" fmla="*/ 243254 w 1683790"/>
              <a:gd name="connsiteY112" fmla="*/ 1977600 h 2269385"/>
              <a:gd name="connsiteX113" fmla="*/ 216266 w 1683790"/>
              <a:gd name="connsiteY113" fmla="*/ 1977600 h 2269385"/>
              <a:gd name="connsiteX114" fmla="*/ 216266 w 1683790"/>
              <a:gd name="connsiteY114" fmla="*/ 1922039 h 2269385"/>
              <a:gd name="connsiteX115" fmla="*/ 0 w 1683790"/>
              <a:gd name="connsiteY115" fmla="*/ 1922039 h 2269385"/>
              <a:gd name="connsiteX116" fmla="*/ 0 w 1683790"/>
              <a:gd name="connsiteY116" fmla="*/ 1871241 h 2269385"/>
              <a:gd name="connsiteX117" fmla="*/ 34925 w 1683790"/>
              <a:gd name="connsiteY117" fmla="*/ 1871241 h 2269385"/>
              <a:gd name="connsiteX118" fmla="*/ 34925 w 1683790"/>
              <a:gd name="connsiteY118" fmla="*/ 1847428 h 2269385"/>
              <a:gd name="connsiteX119" fmla="*/ 71991 w 1683790"/>
              <a:gd name="connsiteY119" fmla="*/ 1847428 h 2269385"/>
              <a:gd name="connsiteX120" fmla="*/ 71991 w 1683790"/>
              <a:gd name="connsiteY120" fmla="*/ 1823616 h 2269385"/>
              <a:gd name="connsiteX121" fmla="*/ 109056 w 1683790"/>
              <a:gd name="connsiteY121" fmla="*/ 1823616 h 2269385"/>
              <a:gd name="connsiteX122" fmla="*/ 109056 w 1683790"/>
              <a:gd name="connsiteY122" fmla="*/ 1798216 h 2269385"/>
              <a:gd name="connsiteX123" fmla="*/ 146122 w 1683790"/>
              <a:gd name="connsiteY123" fmla="*/ 1798216 h 2269385"/>
              <a:gd name="connsiteX124" fmla="*/ 146122 w 1683790"/>
              <a:gd name="connsiteY124" fmla="*/ 1777578 h 2269385"/>
              <a:gd name="connsiteX125" fmla="*/ 177800 w 1683790"/>
              <a:gd name="connsiteY125" fmla="*/ 1777578 h 2269385"/>
              <a:gd name="connsiteX126" fmla="*/ 177800 w 1683790"/>
              <a:gd name="connsiteY126" fmla="*/ 1747416 h 2269385"/>
              <a:gd name="connsiteX127" fmla="*/ 214313 w 1683790"/>
              <a:gd name="connsiteY127" fmla="*/ 1747416 h 2269385"/>
              <a:gd name="connsiteX128" fmla="*/ 214313 w 1683790"/>
              <a:gd name="connsiteY128" fmla="*/ 1722016 h 2269385"/>
              <a:gd name="connsiteX129" fmla="*/ 247569 w 1683790"/>
              <a:gd name="connsiteY129" fmla="*/ 1722016 h 2269385"/>
              <a:gd name="connsiteX130" fmla="*/ 247569 w 1683790"/>
              <a:gd name="connsiteY130" fmla="*/ 1674390 h 2269385"/>
              <a:gd name="connsiteX131" fmla="*/ 280988 w 1683790"/>
              <a:gd name="connsiteY131" fmla="*/ 1674390 h 2269385"/>
              <a:gd name="connsiteX132" fmla="*/ 280988 w 1683790"/>
              <a:gd name="connsiteY132" fmla="*/ 1606127 h 2269385"/>
              <a:gd name="connsiteX133" fmla="*/ 247569 w 1683790"/>
              <a:gd name="connsiteY133" fmla="*/ 1606127 h 2269385"/>
              <a:gd name="connsiteX134" fmla="*/ 247569 w 1683790"/>
              <a:gd name="connsiteY134" fmla="*/ 1555328 h 2269385"/>
              <a:gd name="connsiteX135" fmla="*/ 209550 w 1683790"/>
              <a:gd name="connsiteY135" fmla="*/ 1555328 h 2269385"/>
              <a:gd name="connsiteX136" fmla="*/ 209550 w 1683790"/>
              <a:gd name="connsiteY136" fmla="*/ 1531515 h 2269385"/>
              <a:gd name="connsiteX137" fmla="*/ 177800 w 1683790"/>
              <a:gd name="connsiteY137" fmla="*/ 1531515 h 2269385"/>
              <a:gd name="connsiteX138" fmla="*/ 177800 w 1683790"/>
              <a:gd name="connsiteY138" fmla="*/ 1501352 h 2269385"/>
              <a:gd name="connsiteX139" fmla="*/ 146122 w 1683790"/>
              <a:gd name="connsiteY139" fmla="*/ 1501352 h 2269385"/>
              <a:gd name="connsiteX140" fmla="*/ 146122 w 1683790"/>
              <a:gd name="connsiteY140" fmla="*/ 1453728 h 2269385"/>
              <a:gd name="connsiteX141" fmla="*/ 109056 w 1683790"/>
              <a:gd name="connsiteY141" fmla="*/ 1453728 h 2269385"/>
              <a:gd name="connsiteX142" fmla="*/ 109056 w 1683790"/>
              <a:gd name="connsiteY142" fmla="*/ 1429916 h 2269385"/>
              <a:gd name="connsiteX143" fmla="*/ 71991 w 1683790"/>
              <a:gd name="connsiteY143" fmla="*/ 1429916 h 2269385"/>
              <a:gd name="connsiteX144" fmla="*/ 71991 w 1683790"/>
              <a:gd name="connsiteY144" fmla="*/ 1403234 h 2269385"/>
              <a:gd name="connsiteX145" fmla="*/ 34925 w 1683790"/>
              <a:gd name="connsiteY145" fmla="*/ 1403234 h 2269385"/>
              <a:gd name="connsiteX146" fmla="*/ 34925 w 1683790"/>
              <a:gd name="connsiteY146" fmla="*/ 1331489 h 2269385"/>
              <a:gd name="connsiteX147" fmla="*/ 93664 w 1683790"/>
              <a:gd name="connsiteY147" fmla="*/ 1331489 h 2269385"/>
              <a:gd name="connsiteX148" fmla="*/ 93664 w 1683790"/>
              <a:gd name="connsiteY148" fmla="*/ 1352128 h 2269385"/>
              <a:gd name="connsiteX149" fmla="*/ 148006 w 1683790"/>
              <a:gd name="connsiteY149" fmla="*/ 1352128 h 2269385"/>
              <a:gd name="connsiteX150" fmla="*/ 148006 w 1683790"/>
              <a:gd name="connsiteY150" fmla="*/ 1280690 h 2269385"/>
              <a:gd name="connsiteX151" fmla="*/ 173038 w 1683790"/>
              <a:gd name="connsiteY151" fmla="*/ 1280690 h 2269385"/>
              <a:gd name="connsiteX152" fmla="*/ 173038 w 1683790"/>
              <a:gd name="connsiteY152" fmla="*/ 1187028 h 2269385"/>
              <a:gd name="connsiteX153" fmla="*/ 209550 w 1683790"/>
              <a:gd name="connsiteY153" fmla="*/ 1187028 h 2269385"/>
              <a:gd name="connsiteX154" fmla="*/ 209550 w 1683790"/>
              <a:gd name="connsiteY154" fmla="*/ 933027 h 2269385"/>
              <a:gd name="connsiteX155" fmla="*/ 246062 w 1683790"/>
              <a:gd name="connsiteY155" fmla="*/ 933027 h 2269385"/>
              <a:gd name="connsiteX156" fmla="*/ 246062 w 1683790"/>
              <a:gd name="connsiteY156" fmla="*/ 818115 h 2269385"/>
              <a:gd name="connsiteX157" fmla="*/ 282574 w 1683790"/>
              <a:gd name="connsiteY157" fmla="*/ 818115 h 2269385"/>
              <a:gd name="connsiteX158" fmla="*/ 282574 w 1683790"/>
              <a:gd name="connsiteY158" fmla="*/ 617115 h 2269385"/>
              <a:gd name="connsiteX159" fmla="*/ 322262 w 1683790"/>
              <a:gd name="connsiteY159" fmla="*/ 617115 h 2269385"/>
              <a:gd name="connsiteX160" fmla="*/ 322262 w 1683790"/>
              <a:gd name="connsiteY160" fmla="*/ 593302 h 2269385"/>
              <a:gd name="connsiteX161" fmla="*/ 431800 w 1683790"/>
              <a:gd name="connsiteY161" fmla="*/ 593302 h 2269385"/>
              <a:gd name="connsiteX162" fmla="*/ 431800 w 1683790"/>
              <a:gd name="connsiteY162" fmla="*/ 623464 h 2269385"/>
              <a:gd name="connsiteX163" fmla="*/ 465932 w 1683790"/>
              <a:gd name="connsiteY163" fmla="*/ 623464 h 2269385"/>
              <a:gd name="connsiteX164" fmla="*/ 465932 w 1683790"/>
              <a:gd name="connsiteY164" fmla="*/ 640133 h 2269385"/>
              <a:gd name="connsiteX165" fmla="*/ 498475 w 1683790"/>
              <a:gd name="connsiteY165" fmla="*/ 640133 h 2269385"/>
              <a:gd name="connsiteX166" fmla="*/ 498475 w 1683790"/>
              <a:gd name="connsiteY166" fmla="*/ 669502 h 2269385"/>
              <a:gd name="connsiteX167" fmla="*/ 746125 w 1683790"/>
              <a:gd name="connsiteY167" fmla="*/ 669502 h 2269385"/>
              <a:gd name="connsiteX168" fmla="*/ 746125 w 1683790"/>
              <a:gd name="connsiteY168" fmla="*/ 639339 h 2269385"/>
              <a:gd name="connsiteX169" fmla="*/ 783697 w 1683790"/>
              <a:gd name="connsiteY169" fmla="*/ 639339 h 2269385"/>
              <a:gd name="connsiteX170" fmla="*/ 783697 w 1683790"/>
              <a:gd name="connsiteY170" fmla="*/ 590127 h 2269385"/>
              <a:gd name="connsiteX171" fmla="*/ 824972 w 1683790"/>
              <a:gd name="connsiteY171" fmla="*/ 590127 h 2269385"/>
              <a:gd name="connsiteX172" fmla="*/ 824972 w 1683790"/>
              <a:gd name="connsiteY172" fmla="*/ 517102 h 2269385"/>
              <a:gd name="connsiteX173" fmla="*/ 860598 w 1683790"/>
              <a:gd name="connsiteY173" fmla="*/ 517102 h 2269385"/>
              <a:gd name="connsiteX174" fmla="*/ 860598 w 1683790"/>
              <a:gd name="connsiteY174" fmla="*/ 420264 h 2269385"/>
              <a:gd name="connsiteX175" fmla="*/ 891820 w 1683790"/>
              <a:gd name="connsiteY175" fmla="*/ 420264 h 2269385"/>
              <a:gd name="connsiteX176" fmla="*/ 891820 w 1683790"/>
              <a:gd name="connsiteY176" fmla="*/ 371052 h 2269385"/>
              <a:gd name="connsiteX177" fmla="*/ 926930 w 1683790"/>
              <a:gd name="connsiteY177" fmla="*/ 371052 h 2269385"/>
              <a:gd name="connsiteX178" fmla="*/ 926930 w 1683790"/>
              <a:gd name="connsiteY178" fmla="*/ 321840 h 2269385"/>
              <a:gd name="connsiteX179" fmla="*/ 962040 w 1683790"/>
              <a:gd name="connsiteY179" fmla="*/ 321840 h 2269385"/>
              <a:gd name="connsiteX180" fmla="*/ 962040 w 1683790"/>
              <a:gd name="connsiteY180" fmla="*/ 271868 h 2269385"/>
              <a:gd name="connsiteX181" fmla="*/ 997150 w 1683790"/>
              <a:gd name="connsiteY181" fmla="*/ 271868 h 2269385"/>
              <a:gd name="connsiteX182" fmla="*/ 997150 w 1683790"/>
              <a:gd name="connsiteY182" fmla="*/ 227486 h 2269385"/>
              <a:gd name="connsiteX183" fmla="*/ 1035253 w 1683790"/>
              <a:gd name="connsiteY183" fmla="*/ 227486 h 2269385"/>
              <a:gd name="connsiteX184" fmla="*/ 1035253 w 1683790"/>
              <a:gd name="connsiteY184" fmla="*/ 200219 h 2269385"/>
              <a:gd name="connsiteX185" fmla="*/ 1075233 w 1683790"/>
              <a:gd name="connsiteY185" fmla="*/ 200219 h 2269385"/>
              <a:gd name="connsiteX186" fmla="*/ 1075233 w 1683790"/>
              <a:gd name="connsiteY186" fmla="*/ 171428 h 2269385"/>
              <a:gd name="connsiteX187" fmla="*/ 1103952 w 1683790"/>
              <a:gd name="connsiteY187" fmla="*/ 171428 h 2269385"/>
              <a:gd name="connsiteX188" fmla="*/ 1103952 w 1683790"/>
              <a:gd name="connsiteY188" fmla="*/ 148461 h 2269385"/>
              <a:gd name="connsiteX189" fmla="*/ 1176850 w 1683790"/>
              <a:gd name="connsiteY189" fmla="*/ 148461 h 2269385"/>
              <a:gd name="connsiteX190" fmla="*/ 1176850 w 1683790"/>
              <a:gd name="connsiteY190" fmla="*/ 73814 h 2269385"/>
              <a:gd name="connsiteX191" fmla="*/ 1212726 w 1683790"/>
              <a:gd name="connsiteY191" fmla="*/ 73814 h 2269385"/>
              <a:gd name="connsiteX192" fmla="*/ 1212726 w 1683790"/>
              <a:gd name="connsiteY192" fmla="*/ 50795 h 2269385"/>
              <a:gd name="connsiteX193" fmla="*/ 1249711 w 1683790"/>
              <a:gd name="connsiteY193" fmla="*/ 50795 h 2269385"/>
              <a:gd name="connsiteX194" fmla="*/ 1249711 w 1683790"/>
              <a:gd name="connsiteY194" fmla="*/ 25672 h 2269385"/>
              <a:gd name="connsiteX195" fmla="*/ 1285108 w 1683790"/>
              <a:gd name="connsiteY195" fmla="*/ 25672 h 226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1683790" h="2269385">
                <a:moveTo>
                  <a:pt x="1285108" y="0"/>
                </a:moveTo>
                <a:lnTo>
                  <a:pt x="1573428" y="0"/>
                </a:lnTo>
                <a:lnTo>
                  <a:pt x="1573428" y="25671"/>
                </a:lnTo>
                <a:lnTo>
                  <a:pt x="1648134" y="25671"/>
                </a:lnTo>
                <a:lnTo>
                  <a:pt x="1648134" y="50033"/>
                </a:lnTo>
                <a:lnTo>
                  <a:pt x="1683790" y="50033"/>
                </a:lnTo>
                <a:lnTo>
                  <a:pt x="1683790" y="80460"/>
                </a:lnTo>
                <a:lnTo>
                  <a:pt x="1649722" y="80460"/>
                </a:lnTo>
                <a:lnTo>
                  <a:pt x="1649722" y="106325"/>
                </a:lnTo>
                <a:lnTo>
                  <a:pt x="1613314" y="106325"/>
                </a:lnTo>
                <a:lnTo>
                  <a:pt x="1613314" y="126348"/>
                </a:lnTo>
                <a:lnTo>
                  <a:pt x="1576230" y="126348"/>
                </a:lnTo>
                <a:lnTo>
                  <a:pt x="1576230" y="155256"/>
                </a:lnTo>
                <a:lnTo>
                  <a:pt x="1541153" y="155256"/>
                </a:lnTo>
                <a:lnTo>
                  <a:pt x="1541153" y="180434"/>
                </a:lnTo>
                <a:lnTo>
                  <a:pt x="1506883" y="180434"/>
                </a:lnTo>
                <a:lnTo>
                  <a:pt x="1506883" y="203706"/>
                </a:lnTo>
                <a:lnTo>
                  <a:pt x="1469420" y="203706"/>
                </a:lnTo>
                <a:lnTo>
                  <a:pt x="1469420" y="226590"/>
                </a:lnTo>
                <a:lnTo>
                  <a:pt x="1286018" y="226590"/>
                </a:lnTo>
                <a:lnTo>
                  <a:pt x="1286018" y="203251"/>
                </a:lnTo>
                <a:lnTo>
                  <a:pt x="1247936" y="203251"/>
                </a:lnTo>
                <a:lnTo>
                  <a:pt x="1247936" y="178208"/>
                </a:lnTo>
                <a:lnTo>
                  <a:pt x="1147078" y="178208"/>
                </a:lnTo>
                <a:lnTo>
                  <a:pt x="1147078" y="203251"/>
                </a:lnTo>
                <a:lnTo>
                  <a:pt x="1108207" y="203251"/>
                </a:lnTo>
                <a:lnTo>
                  <a:pt x="1108207" y="226590"/>
                </a:lnTo>
                <a:lnTo>
                  <a:pt x="1069390" y="226590"/>
                </a:lnTo>
                <a:lnTo>
                  <a:pt x="1069390" y="250802"/>
                </a:lnTo>
                <a:lnTo>
                  <a:pt x="1034465" y="250802"/>
                </a:lnTo>
                <a:lnTo>
                  <a:pt x="1034465" y="303385"/>
                </a:lnTo>
                <a:lnTo>
                  <a:pt x="1002711" y="303385"/>
                </a:lnTo>
                <a:lnTo>
                  <a:pt x="1002711" y="352792"/>
                </a:lnTo>
                <a:lnTo>
                  <a:pt x="967786" y="352792"/>
                </a:lnTo>
                <a:lnTo>
                  <a:pt x="967786" y="399229"/>
                </a:lnTo>
                <a:lnTo>
                  <a:pt x="932861" y="399229"/>
                </a:lnTo>
                <a:lnTo>
                  <a:pt x="932861" y="445666"/>
                </a:lnTo>
                <a:lnTo>
                  <a:pt x="897936" y="445666"/>
                </a:lnTo>
                <a:lnTo>
                  <a:pt x="897936" y="545182"/>
                </a:lnTo>
                <a:lnTo>
                  <a:pt x="860722" y="545182"/>
                </a:lnTo>
                <a:lnTo>
                  <a:pt x="860722" y="713954"/>
                </a:lnTo>
                <a:lnTo>
                  <a:pt x="932861" y="713954"/>
                </a:lnTo>
                <a:lnTo>
                  <a:pt x="932861" y="737766"/>
                </a:lnTo>
                <a:lnTo>
                  <a:pt x="967786" y="737766"/>
                </a:lnTo>
                <a:lnTo>
                  <a:pt x="967786" y="764753"/>
                </a:lnTo>
                <a:lnTo>
                  <a:pt x="1002711" y="764753"/>
                </a:lnTo>
                <a:lnTo>
                  <a:pt x="1002711" y="786978"/>
                </a:lnTo>
                <a:lnTo>
                  <a:pt x="1034465" y="786978"/>
                </a:lnTo>
                <a:lnTo>
                  <a:pt x="1069390" y="786978"/>
                </a:lnTo>
                <a:lnTo>
                  <a:pt x="1216014" y="786978"/>
                </a:lnTo>
                <a:lnTo>
                  <a:pt x="1216014" y="917424"/>
                </a:lnTo>
                <a:lnTo>
                  <a:pt x="1179984" y="917424"/>
                </a:lnTo>
                <a:lnTo>
                  <a:pt x="1179984" y="955252"/>
                </a:lnTo>
                <a:lnTo>
                  <a:pt x="1147753" y="955252"/>
                </a:lnTo>
                <a:lnTo>
                  <a:pt x="1147753" y="1007640"/>
                </a:lnTo>
                <a:lnTo>
                  <a:pt x="1179984" y="1007640"/>
                </a:lnTo>
                <a:lnTo>
                  <a:pt x="1179984" y="1161259"/>
                </a:lnTo>
                <a:lnTo>
                  <a:pt x="1148209" y="1161259"/>
                </a:lnTo>
                <a:lnTo>
                  <a:pt x="1148209" y="1261763"/>
                </a:lnTo>
                <a:lnTo>
                  <a:pt x="1111670" y="1261763"/>
                </a:lnTo>
                <a:lnTo>
                  <a:pt x="1111670" y="1330546"/>
                </a:lnTo>
                <a:lnTo>
                  <a:pt x="1078307" y="1330546"/>
                </a:lnTo>
                <a:lnTo>
                  <a:pt x="1078307" y="1384489"/>
                </a:lnTo>
                <a:lnTo>
                  <a:pt x="1041868" y="1384489"/>
                </a:lnTo>
                <a:lnTo>
                  <a:pt x="1041868" y="1427573"/>
                </a:lnTo>
                <a:lnTo>
                  <a:pt x="1000358" y="1427573"/>
                </a:lnTo>
                <a:lnTo>
                  <a:pt x="1000358" y="1528340"/>
                </a:lnTo>
                <a:lnTo>
                  <a:pt x="964917" y="1528340"/>
                </a:lnTo>
                <a:lnTo>
                  <a:pt x="964917" y="1598189"/>
                </a:lnTo>
                <a:lnTo>
                  <a:pt x="894373" y="1598189"/>
                </a:lnTo>
                <a:lnTo>
                  <a:pt x="894373" y="1622559"/>
                </a:lnTo>
                <a:lnTo>
                  <a:pt x="823829" y="1622559"/>
                </a:lnTo>
                <a:lnTo>
                  <a:pt x="823829" y="1630654"/>
                </a:lnTo>
                <a:lnTo>
                  <a:pt x="791380" y="1630654"/>
                </a:lnTo>
                <a:lnTo>
                  <a:pt x="791380" y="1676373"/>
                </a:lnTo>
                <a:lnTo>
                  <a:pt x="823829" y="1676373"/>
                </a:lnTo>
                <a:lnTo>
                  <a:pt x="823829" y="1714792"/>
                </a:lnTo>
                <a:lnTo>
                  <a:pt x="853098" y="1714792"/>
                </a:lnTo>
                <a:lnTo>
                  <a:pt x="853098" y="1749002"/>
                </a:lnTo>
                <a:lnTo>
                  <a:pt x="894373" y="1749002"/>
                </a:lnTo>
                <a:lnTo>
                  <a:pt x="894373" y="1772815"/>
                </a:lnTo>
                <a:lnTo>
                  <a:pt x="964917" y="1772815"/>
                </a:lnTo>
                <a:lnTo>
                  <a:pt x="964917" y="1825202"/>
                </a:lnTo>
                <a:lnTo>
                  <a:pt x="1000358" y="1825202"/>
                </a:lnTo>
                <a:lnTo>
                  <a:pt x="1000358" y="1868898"/>
                </a:lnTo>
                <a:lnTo>
                  <a:pt x="970544" y="1868898"/>
                </a:lnTo>
                <a:lnTo>
                  <a:pt x="970544" y="1898252"/>
                </a:lnTo>
                <a:lnTo>
                  <a:pt x="857248" y="1898252"/>
                </a:lnTo>
                <a:lnTo>
                  <a:pt x="857248" y="1852209"/>
                </a:lnTo>
                <a:lnTo>
                  <a:pt x="824175" y="1852209"/>
                </a:lnTo>
                <a:lnTo>
                  <a:pt x="824175" y="1824129"/>
                </a:lnTo>
                <a:lnTo>
                  <a:pt x="778456" y="1824129"/>
                </a:lnTo>
                <a:lnTo>
                  <a:pt x="778456" y="1999194"/>
                </a:lnTo>
                <a:lnTo>
                  <a:pt x="755179" y="1999194"/>
                </a:lnTo>
                <a:lnTo>
                  <a:pt x="755179" y="2146834"/>
                </a:lnTo>
                <a:lnTo>
                  <a:pt x="720622" y="2146834"/>
                </a:lnTo>
                <a:lnTo>
                  <a:pt x="720622" y="2190011"/>
                </a:lnTo>
                <a:lnTo>
                  <a:pt x="684477" y="2190011"/>
                </a:lnTo>
                <a:lnTo>
                  <a:pt x="684477" y="2240810"/>
                </a:lnTo>
                <a:lnTo>
                  <a:pt x="648332" y="2240810"/>
                </a:lnTo>
                <a:lnTo>
                  <a:pt x="648332" y="2269385"/>
                </a:lnTo>
                <a:lnTo>
                  <a:pt x="568324" y="2269385"/>
                </a:lnTo>
                <a:lnTo>
                  <a:pt x="568324" y="2142703"/>
                </a:lnTo>
                <a:lnTo>
                  <a:pt x="389731" y="2142703"/>
                </a:lnTo>
                <a:lnTo>
                  <a:pt x="389731" y="2113792"/>
                </a:lnTo>
                <a:lnTo>
                  <a:pt x="357187" y="2113792"/>
                </a:lnTo>
                <a:lnTo>
                  <a:pt x="357187" y="2081585"/>
                </a:lnTo>
                <a:lnTo>
                  <a:pt x="317499" y="2081585"/>
                </a:lnTo>
                <a:lnTo>
                  <a:pt x="317499" y="2063511"/>
                </a:lnTo>
                <a:lnTo>
                  <a:pt x="292099" y="2063511"/>
                </a:lnTo>
                <a:lnTo>
                  <a:pt x="292099" y="2020466"/>
                </a:lnTo>
                <a:lnTo>
                  <a:pt x="243254" y="2020466"/>
                </a:lnTo>
                <a:lnTo>
                  <a:pt x="243254" y="1977600"/>
                </a:lnTo>
                <a:lnTo>
                  <a:pt x="216266" y="1977600"/>
                </a:lnTo>
                <a:lnTo>
                  <a:pt x="216266" y="1922039"/>
                </a:lnTo>
                <a:lnTo>
                  <a:pt x="0" y="1922039"/>
                </a:lnTo>
                <a:lnTo>
                  <a:pt x="0" y="1871241"/>
                </a:lnTo>
                <a:lnTo>
                  <a:pt x="34925" y="1871241"/>
                </a:lnTo>
                <a:lnTo>
                  <a:pt x="34925" y="1847428"/>
                </a:lnTo>
                <a:lnTo>
                  <a:pt x="71991" y="1847428"/>
                </a:lnTo>
                <a:lnTo>
                  <a:pt x="71991" y="1823616"/>
                </a:lnTo>
                <a:lnTo>
                  <a:pt x="109056" y="1823616"/>
                </a:lnTo>
                <a:lnTo>
                  <a:pt x="109056" y="1798216"/>
                </a:lnTo>
                <a:lnTo>
                  <a:pt x="146122" y="1798216"/>
                </a:lnTo>
                <a:lnTo>
                  <a:pt x="146122" y="1777578"/>
                </a:lnTo>
                <a:lnTo>
                  <a:pt x="177800" y="1777578"/>
                </a:lnTo>
                <a:lnTo>
                  <a:pt x="177800" y="1747416"/>
                </a:lnTo>
                <a:lnTo>
                  <a:pt x="214313" y="1747416"/>
                </a:lnTo>
                <a:lnTo>
                  <a:pt x="214313" y="1722016"/>
                </a:lnTo>
                <a:lnTo>
                  <a:pt x="247569" y="1722016"/>
                </a:lnTo>
                <a:lnTo>
                  <a:pt x="247569" y="1674390"/>
                </a:lnTo>
                <a:lnTo>
                  <a:pt x="280988" y="1674390"/>
                </a:lnTo>
                <a:lnTo>
                  <a:pt x="280988" y="1606127"/>
                </a:lnTo>
                <a:lnTo>
                  <a:pt x="247569" y="1606127"/>
                </a:lnTo>
                <a:lnTo>
                  <a:pt x="247569" y="1555328"/>
                </a:lnTo>
                <a:lnTo>
                  <a:pt x="209550" y="1555328"/>
                </a:lnTo>
                <a:lnTo>
                  <a:pt x="209550" y="1531515"/>
                </a:lnTo>
                <a:lnTo>
                  <a:pt x="177800" y="1531515"/>
                </a:lnTo>
                <a:lnTo>
                  <a:pt x="177800" y="1501352"/>
                </a:lnTo>
                <a:lnTo>
                  <a:pt x="146122" y="1501352"/>
                </a:lnTo>
                <a:lnTo>
                  <a:pt x="146122" y="1453728"/>
                </a:lnTo>
                <a:lnTo>
                  <a:pt x="109056" y="1453728"/>
                </a:lnTo>
                <a:lnTo>
                  <a:pt x="109056" y="1429916"/>
                </a:lnTo>
                <a:lnTo>
                  <a:pt x="71991" y="1429916"/>
                </a:lnTo>
                <a:lnTo>
                  <a:pt x="71991" y="1403234"/>
                </a:lnTo>
                <a:lnTo>
                  <a:pt x="34925" y="1403234"/>
                </a:lnTo>
                <a:lnTo>
                  <a:pt x="34925" y="1331489"/>
                </a:lnTo>
                <a:lnTo>
                  <a:pt x="93664" y="1331489"/>
                </a:lnTo>
                <a:lnTo>
                  <a:pt x="93664" y="1352128"/>
                </a:lnTo>
                <a:lnTo>
                  <a:pt x="148006" y="1352128"/>
                </a:lnTo>
                <a:lnTo>
                  <a:pt x="148006" y="1280690"/>
                </a:lnTo>
                <a:lnTo>
                  <a:pt x="173038" y="1280690"/>
                </a:lnTo>
                <a:lnTo>
                  <a:pt x="173038" y="1187028"/>
                </a:lnTo>
                <a:lnTo>
                  <a:pt x="209550" y="1187028"/>
                </a:lnTo>
                <a:lnTo>
                  <a:pt x="209550" y="933027"/>
                </a:lnTo>
                <a:lnTo>
                  <a:pt x="246062" y="933027"/>
                </a:lnTo>
                <a:lnTo>
                  <a:pt x="246062" y="818115"/>
                </a:lnTo>
                <a:lnTo>
                  <a:pt x="282574" y="818115"/>
                </a:lnTo>
                <a:lnTo>
                  <a:pt x="282574" y="617115"/>
                </a:lnTo>
                <a:lnTo>
                  <a:pt x="322262" y="617115"/>
                </a:lnTo>
                <a:lnTo>
                  <a:pt x="322262" y="593302"/>
                </a:lnTo>
                <a:lnTo>
                  <a:pt x="431800" y="593302"/>
                </a:lnTo>
                <a:lnTo>
                  <a:pt x="431800" y="623464"/>
                </a:lnTo>
                <a:lnTo>
                  <a:pt x="465932" y="623464"/>
                </a:lnTo>
                <a:lnTo>
                  <a:pt x="465932" y="640133"/>
                </a:lnTo>
                <a:lnTo>
                  <a:pt x="498475" y="640133"/>
                </a:lnTo>
                <a:lnTo>
                  <a:pt x="498475" y="669502"/>
                </a:lnTo>
                <a:lnTo>
                  <a:pt x="746125" y="669502"/>
                </a:lnTo>
                <a:lnTo>
                  <a:pt x="746125" y="639339"/>
                </a:lnTo>
                <a:lnTo>
                  <a:pt x="783697" y="639339"/>
                </a:lnTo>
                <a:lnTo>
                  <a:pt x="783697" y="590127"/>
                </a:lnTo>
                <a:lnTo>
                  <a:pt x="824972" y="590127"/>
                </a:lnTo>
                <a:lnTo>
                  <a:pt x="824972" y="517102"/>
                </a:lnTo>
                <a:lnTo>
                  <a:pt x="860598" y="517102"/>
                </a:lnTo>
                <a:lnTo>
                  <a:pt x="860598" y="420264"/>
                </a:lnTo>
                <a:lnTo>
                  <a:pt x="891820" y="420264"/>
                </a:lnTo>
                <a:lnTo>
                  <a:pt x="891820" y="371052"/>
                </a:lnTo>
                <a:lnTo>
                  <a:pt x="926930" y="371052"/>
                </a:lnTo>
                <a:lnTo>
                  <a:pt x="926930" y="321840"/>
                </a:lnTo>
                <a:lnTo>
                  <a:pt x="962040" y="321840"/>
                </a:lnTo>
                <a:lnTo>
                  <a:pt x="962040" y="271868"/>
                </a:lnTo>
                <a:lnTo>
                  <a:pt x="997150" y="271868"/>
                </a:lnTo>
                <a:lnTo>
                  <a:pt x="997150" y="227486"/>
                </a:lnTo>
                <a:lnTo>
                  <a:pt x="1035253" y="227486"/>
                </a:lnTo>
                <a:lnTo>
                  <a:pt x="1035253" y="200219"/>
                </a:lnTo>
                <a:lnTo>
                  <a:pt x="1075233" y="200219"/>
                </a:lnTo>
                <a:lnTo>
                  <a:pt x="1075233" y="171428"/>
                </a:lnTo>
                <a:lnTo>
                  <a:pt x="1103952" y="171428"/>
                </a:lnTo>
                <a:lnTo>
                  <a:pt x="1103952" y="148461"/>
                </a:lnTo>
                <a:lnTo>
                  <a:pt x="1176850" y="148461"/>
                </a:lnTo>
                <a:lnTo>
                  <a:pt x="1176850" y="73814"/>
                </a:lnTo>
                <a:lnTo>
                  <a:pt x="1212726" y="73814"/>
                </a:lnTo>
                <a:lnTo>
                  <a:pt x="1212726" y="50795"/>
                </a:lnTo>
                <a:lnTo>
                  <a:pt x="1249711" y="50795"/>
                </a:lnTo>
                <a:lnTo>
                  <a:pt x="1249711" y="25672"/>
                </a:lnTo>
                <a:lnTo>
                  <a:pt x="1285108" y="25672"/>
                </a:lnTo>
                <a:close/>
              </a:path>
            </a:pathLst>
          </a:custGeom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36B7CE3-223B-975B-AF0B-FF831400C1E8}"/>
              </a:ext>
            </a:extLst>
          </p:cNvPr>
          <p:cNvSpPr/>
          <p:nvPr/>
        </p:nvSpPr>
        <p:spPr>
          <a:xfrm rot="16200000">
            <a:off x="3849689" y="1805780"/>
            <a:ext cx="62706" cy="70644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B3363C-FE5A-31DA-A845-38E6E08AED50}"/>
              </a:ext>
            </a:extLst>
          </p:cNvPr>
          <p:cNvSpPr/>
          <p:nvPr/>
        </p:nvSpPr>
        <p:spPr>
          <a:xfrm>
            <a:off x="8331200" y="2543367"/>
            <a:ext cx="1058779" cy="174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F7A4A5-E9E2-4B7E-9ADB-51BC4AC2A472}"/>
              </a:ext>
            </a:extLst>
          </p:cNvPr>
          <p:cNvSpPr/>
          <p:nvPr/>
        </p:nvSpPr>
        <p:spPr>
          <a:xfrm>
            <a:off x="8492067" y="1872455"/>
            <a:ext cx="1058779" cy="174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C051837-E989-A773-5BFC-7F71A7DAC44D}"/>
              </a:ext>
            </a:extLst>
          </p:cNvPr>
          <p:cNvSpPr/>
          <p:nvPr/>
        </p:nvSpPr>
        <p:spPr>
          <a:xfrm>
            <a:off x="9873526" y="2334294"/>
            <a:ext cx="203916" cy="931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A03A6FA5-727F-C823-A016-9ECD4256E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63000" intensity="0"/>
                    </a14:imgEffect>
                  </a14:imgLayer>
                </a14:imgProps>
              </a:ext>
            </a:extLst>
          </a:blip>
          <a:srcRect l="14055" t="847" r="1129" b="2200"/>
          <a:stretch>
            <a:fillRect/>
          </a:stretch>
        </p:blipFill>
        <p:spPr>
          <a:xfrm>
            <a:off x="6629997" y="2506153"/>
            <a:ext cx="819631" cy="1104685"/>
          </a:xfrm>
          <a:custGeom>
            <a:avLst/>
            <a:gdLst>
              <a:gd name="connsiteX0" fmla="*/ 1285108 w 1683790"/>
              <a:gd name="connsiteY0" fmla="*/ 0 h 2269385"/>
              <a:gd name="connsiteX1" fmla="*/ 1573428 w 1683790"/>
              <a:gd name="connsiteY1" fmla="*/ 0 h 2269385"/>
              <a:gd name="connsiteX2" fmla="*/ 1573428 w 1683790"/>
              <a:gd name="connsiteY2" fmla="*/ 25671 h 2269385"/>
              <a:gd name="connsiteX3" fmla="*/ 1648134 w 1683790"/>
              <a:gd name="connsiteY3" fmla="*/ 25671 h 2269385"/>
              <a:gd name="connsiteX4" fmla="*/ 1648134 w 1683790"/>
              <a:gd name="connsiteY4" fmla="*/ 50033 h 2269385"/>
              <a:gd name="connsiteX5" fmla="*/ 1683790 w 1683790"/>
              <a:gd name="connsiteY5" fmla="*/ 50033 h 2269385"/>
              <a:gd name="connsiteX6" fmla="*/ 1683790 w 1683790"/>
              <a:gd name="connsiteY6" fmla="*/ 80460 h 2269385"/>
              <a:gd name="connsiteX7" fmla="*/ 1649722 w 1683790"/>
              <a:gd name="connsiteY7" fmla="*/ 80460 h 2269385"/>
              <a:gd name="connsiteX8" fmla="*/ 1649722 w 1683790"/>
              <a:gd name="connsiteY8" fmla="*/ 106325 h 2269385"/>
              <a:gd name="connsiteX9" fmla="*/ 1613314 w 1683790"/>
              <a:gd name="connsiteY9" fmla="*/ 106325 h 2269385"/>
              <a:gd name="connsiteX10" fmla="*/ 1613314 w 1683790"/>
              <a:gd name="connsiteY10" fmla="*/ 126348 h 2269385"/>
              <a:gd name="connsiteX11" fmla="*/ 1576230 w 1683790"/>
              <a:gd name="connsiteY11" fmla="*/ 126348 h 2269385"/>
              <a:gd name="connsiteX12" fmla="*/ 1576230 w 1683790"/>
              <a:gd name="connsiteY12" fmla="*/ 155256 h 2269385"/>
              <a:gd name="connsiteX13" fmla="*/ 1541153 w 1683790"/>
              <a:gd name="connsiteY13" fmla="*/ 155256 h 2269385"/>
              <a:gd name="connsiteX14" fmla="*/ 1541153 w 1683790"/>
              <a:gd name="connsiteY14" fmla="*/ 180434 h 2269385"/>
              <a:gd name="connsiteX15" fmla="*/ 1506883 w 1683790"/>
              <a:gd name="connsiteY15" fmla="*/ 180434 h 2269385"/>
              <a:gd name="connsiteX16" fmla="*/ 1506883 w 1683790"/>
              <a:gd name="connsiteY16" fmla="*/ 203706 h 2269385"/>
              <a:gd name="connsiteX17" fmla="*/ 1469420 w 1683790"/>
              <a:gd name="connsiteY17" fmla="*/ 203706 h 2269385"/>
              <a:gd name="connsiteX18" fmla="*/ 1469420 w 1683790"/>
              <a:gd name="connsiteY18" fmla="*/ 226590 h 2269385"/>
              <a:gd name="connsiteX19" fmla="*/ 1286018 w 1683790"/>
              <a:gd name="connsiteY19" fmla="*/ 226590 h 2269385"/>
              <a:gd name="connsiteX20" fmla="*/ 1286018 w 1683790"/>
              <a:gd name="connsiteY20" fmla="*/ 203251 h 2269385"/>
              <a:gd name="connsiteX21" fmla="*/ 1247936 w 1683790"/>
              <a:gd name="connsiteY21" fmla="*/ 203251 h 2269385"/>
              <a:gd name="connsiteX22" fmla="*/ 1247936 w 1683790"/>
              <a:gd name="connsiteY22" fmla="*/ 178208 h 2269385"/>
              <a:gd name="connsiteX23" fmla="*/ 1147078 w 1683790"/>
              <a:gd name="connsiteY23" fmla="*/ 178208 h 2269385"/>
              <a:gd name="connsiteX24" fmla="*/ 1147078 w 1683790"/>
              <a:gd name="connsiteY24" fmla="*/ 203251 h 2269385"/>
              <a:gd name="connsiteX25" fmla="*/ 1108207 w 1683790"/>
              <a:gd name="connsiteY25" fmla="*/ 203251 h 2269385"/>
              <a:gd name="connsiteX26" fmla="*/ 1108207 w 1683790"/>
              <a:gd name="connsiteY26" fmla="*/ 226590 h 2269385"/>
              <a:gd name="connsiteX27" fmla="*/ 1069390 w 1683790"/>
              <a:gd name="connsiteY27" fmla="*/ 226590 h 2269385"/>
              <a:gd name="connsiteX28" fmla="*/ 1069390 w 1683790"/>
              <a:gd name="connsiteY28" fmla="*/ 250802 h 2269385"/>
              <a:gd name="connsiteX29" fmla="*/ 1034465 w 1683790"/>
              <a:gd name="connsiteY29" fmla="*/ 250802 h 2269385"/>
              <a:gd name="connsiteX30" fmla="*/ 1034465 w 1683790"/>
              <a:gd name="connsiteY30" fmla="*/ 303385 h 2269385"/>
              <a:gd name="connsiteX31" fmla="*/ 1002711 w 1683790"/>
              <a:gd name="connsiteY31" fmla="*/ 303385 h 2269385"/>
              <a:gd name="connsiteX32" fmla="*/ 1002711 w 1683790"/>
              <a:gd name="connsiteY32" fmla="*/ 352792 h 2269385"/>
              <a:gd name="connsiteX33" fmla="*/ 967786 w 1683790"/>
              <a:gd name="connsiteY33" fmla="*/ 352792 h 2269385"/>
              <a:gd name="connsiteX34" fmla="*/ 967786 w 1683790"/>
              <a:gd name="connsiteY34" fmla="*/ 399229 h 2269385"/>
              <a:gd name="connsiteX35" fmla="*/ 932861 w 1683790"/>
              <a:gd name="connsiteY35" fmla="*/ 399229 h 2269385"/>
              <a:gd name="connsiteX36" fmla="*/ 932861 w 1683790"/>
              <a:gd name="connsiteY36" fmla="*/ 445666 h 2269385"/>
              <a:gd name="connsiteX37" fmla="*/ 897936 w 1683790"/>
              <a:gd name="connsiteY37" fmla="*/ 445666 h 2269385"/>
              <a:gd name="connsiteX38" fmla="*/ 897936 w 1683790"/>
              <a:gd name="connsiteY38" fmla="*/ 545182 h 2269385"/>
              <a:gd name="connsiteX39" fmla="*/ 860722 w 1683790"/>
              <a:gd name="connsiteY39" fmla="*/ 545182 h 2269385"/>
              <a:gd name="connsiteX40" fmla="*/ 860722 w 1683790"/>
              <a:gd name="connsiteY40" fmla="*/ 713954 h 2269385"/>
              <a:gd name="connsiteX41" fmla="*/ 932861 w 1683790"/>
              <a:gd name="connsiteY41" fmla="*/ 713954 h 2269385"/>
              <a:gd name="connsiteX42" fmla="*/ 932861 w 1683790"/>
              <a:gd name="connsiteY42" fmla="*/ 737766 h 2269385"/>
              <a:gd name="connsiteX43" fmla="*/ 967786 w 1683790"/>
              <a:gd name="connsiteY43" fmla="*/ 737766 h 2269385"/>
              <a:gd name="connsiteX44" fmla="*/ 967786 w 1683790"/>
              <a:gd name="connsiteY44" fmla="*/ 764753 h 2269385"/>
              <a:gd name="connsiteX45" fmla="*/ 1002711 w 1683790"/>
              <a:gd name="connsiteY45" fmla="*/ 764753 h 2269385"/>
              <a:gd name="connsiteX46" fmla="*/ 1002711 w 1683790"/>
              <a:gd name="connsiteY46" fmla="*/ 786978 h 2269385"/>
              <a:gd name="connsiteX47" fmla="*/ 1034465 w 1683790"/>
              <a:gd name="connsiteY47" fmla="*/ 786978 h 2269385"/>
              <a:gd name="connsiteX48" fmla="*/ 1069390 w 1683790"/>
              <a:gd name="connsiteY48" fmla="*/ 786978 h 2269385"/>
              <a:gd name="connsiteX49" fmla="*/ 1216014 w 1683790"/>
              <a:gd name="connsiteY49" fmla="*/ 786978 h 2269385"/>
              <a:gd name="connsiteX50" fmla="*/ 1216014 w 1683790"/>
              <a:gd name="connsiteY50" fmla="*/ 917424 h 2269385"/>
              <a:gd name="connsiteX51" fmla="*/ 1179984 w 1683790"/>
              <a:gd name="connsiteY51" fmla="*/ 917424 h 2269385"/>
              <a:gd name="connsiteX52" fmla="*/ 1179984 w 1683790"/>
              <a:gd name="connsiteY52" fmla="*/ 955252 h 2269385"/>
              <a:gd name="connsiteX53" fmla="*/ 1147753 w 1683790"/>
              <a:gd name="connsiteY53" fmla="*/ 955252 h 2269385"/>
              <a:gd name="connsiteX54" fmla="*/ 1147753 w 1683790"/>
              <a:gd name="connsiteY54" fmla="*/ 1007640 h 2269385"/>
              <a:gd name="connsiteX55" fmla="*/ 1179984 w 1683790"/>
              <a:gd name="connsiteY55" fmla="*/ 1007640 h 2269385"/>
              <a:gd name="connsiteX56" fmla="*/ 1179984 w 1683790"/>
              <a:gd name="connsiteY56" fmla="*/ 1161259 h 2269385"/>
              <a:gd name="connsiteX57" fmla="*/ 1148209 w 1683790"/>
              <a:gd name="connsiteY57" fmla="*/ 1161259 h 2269385"/>
              <a:gd name="connsiteX58" fmla="*/ 1148209 w 1683790"/>
              <a:gd name="connsiteY58" fmla="*/ 1261763 h 2269385"/>
              <a:gd name="connsiteX59" fmla="*/ 1111670 w 1683790"/>
              <a:gd name="connsiteY59" fmla="*/ 1261763 h 2269385"/>
              <a:gd name="connsiteX60" fmla="*/ 1111670 w 1683790"/>
              <a:gd name="connsiteY60" fmla="*/ 1330546 h 2269385"/>
              <a:gd name="connsiteX61" fmla="*/ 1078307 w 1683790"/>
              <a:gd name="connsiteY61" fmla="*/ 1330546 h 2269385"/>
              <a:gd name="connsiteX62" fmla="*/ 1078307 w 1683790"/>
              <a:gd name="connsiteY62" fmla="*/ 1384489 h 2269385"/>
              <a:gd name="connsiteX63" fmla="*/ 1041868 w 1683790"/>
              <a:gd name="connsiteY63" fmla="*/ 1384489 h 2269385"/>
              <a:gd name="connsiteX64" fmla="*/ 1041868 w 1683790"/>
              <a:gd name="connsiteY64" fmla="*/ 1427573 h 2269385"/>
              <a:gd name="connsiteX65" fmla="*/ 1000358 w 1683790"/>
              <a:gd name="connsiteY65" fmla="*/ 1427573 h 2269385"/>
              <a:gd name="connsiteX66" fmla="*/ 1000358 w 1683790"/>
              <a:gd name="connsiteY66" fmla="*/ 1528340 h 2269385"/>
              <a:gd name="connsiteX67" fmla="*/ 964917 w 1683790"/>
              <a:gd name="connsiteY67" fmla="*/ 1528340 h 2269385"/>
              <a:gd name="connsiteX68" fmla="*/ 964917 w 1683790"/>
              <a:gd name="connsiteY68" fmla="*/ 1598189 h 2269385"/>
              <a:gd name="connsiteX69" fmla="*/ 894373 w 1683790"/>
              <a:gd name="connsiteY69" fmla="*/ 1598189 h 2269385"/>
              <a:gd name="connsiteX70" fmla="*/ 894373 w 1683790"/>
              <a:gd name="connsiteY70" fmla="*/ 1622559 h 2269385"/>
              <a:gd name="connsiteX71" fmla="*/ 823829 w 1683790"/>
              <a:gd name="connsiteY71" fmla="*/ 1622559 h 2269385"/>
              <a:gd name="connsiteX72" fmla="*/ 823829 w 1683790"/>
              <a:gd name="connsiteY72" fmla="*/ 1630654 h 2269385"/>
              <a:gd name="connsiteX73" fmla="*/ 791380 w 1683790"/>
              <a:gd name="connsiteY73" fmla="*/ 1630654 h 2269385"/>
              <a:gd name="connsiteX74" fmla="*/ 791380 w 1683790"/>
              <a:gd name="connsiteY74" fmla="*/ 1676373 h 2269385"/>
              <a:gd name="connsiteX75" fmla="*/ 823829 w 1683790"/>
              <a:gd name="connsiteY75" fmla="*/ 1676373 h 2269385"/>
              <a:gd name="connsiteX76" fmla="*/ 823829 w 1683790"/>
              <a:gd name="connsiteY76" fmla="*/ 1714792 h 2269385"/>
              <a:gd name="connsiteX77" fmla="*/ 853098 w 1683790"/>
              <a:gd name="connsiteY77" fmla="*/ 1714792 h 2269385"/>
              <a:gd name="connsiteX78" fmla="*/ 853098 w 1683790"/>
              <a:gd name="connsiteY78" fmla="*/ 1749002 h 2269385"/>
              <a:gd name="connsiteX79" fmla="*/ 894373 w 1683790"/>
              <a:gd name="connsiteY79" fmla="*/ 1749002 h 2269385"/>
              <a:gd name="connsiteX80" fmla="*/ 894373 w 1683790"/>
              <a:gd name="connsiteY80" fmla="*/ 1772815 h 2269385"/>
              <a:gd name="connsiteX81" fmla="*/ 964917 w 1683790"/>
              <a:gd name="connsiteY81" fmla="*/ 1772815 h 2269385"/>
              <a:gd name="connsiteX82" fmla="*/ 964917 w 1683790"/>
              <a:gd name="connsiteY82" fmla="*/ 1825202 h 2269385"/>
              <a:gd name="connsiteX83" fmla="*/ 1000358 w 1683790"/>
              <a:gd name="connsiteY83" fmla="*/ 1825202 h 2269385"/>
              <a:gd name="connsiteX84" fmla="*/ 1000358 w 1683790"/>
              <a:gd name="connsiteY84" fmla="*/ 1868898 h 2269385"/>
              <a:gd name="connsiteX85" fmla="*/ 970544 w 1683790"/>
              <a:gd name="connsiteY85" fmla="*/ 1868898 h 2269385"/>
              <a:gd name="connsiteX86" fmla="*/ 970544 w 1683790"/>
              <a:gd name="connsiteY86" fmla="*/ 1898252 h 2269385"/>
              <a:gd name="connsiteX87" fmla="*/ 857248 w 1683790"/>
              <a:gd name="connsiteY87" fmla="*/ 1898252 h 2269385"/>
              <a:gd name="connsiteX88" fmla="*/ 857248 w 1683790"/>
              <a:gd name="connsiteY88" fmla="*/ 1852209 h 2269385"/>
              <a:gd name="connsiteX89" fmla="*/ 824175 w 1683790"/>
              <a:gd name="connsiteY89" fmla="*/ 1852209 h 2269385"/>
              <a:gd name="connsiteX90" fmla="*/ 824175 w 1683790"/>
              <a:gd name="connsiteY90" fmla="*/ 1824129 h 2269385"/>
              <a:gd name="connsiteX91" fmla="*/ 778456 w 1683790"/>
              <a:gd name="connsiteY91" fmla="*/ 1824129 h 2269385"/>
              <a:gd name="connsiteX92" fmla="*/ 778456 w 1683790"/>
              <a:gd name="connsiteY92" fmla="*/ 1999194 h 2269385"/>
              <a:gd name="connsiteX93" fmla="*/ 755179 w 1683790"/>
              <a:gd name="connsiteY93" fmla="*/ 1999194 h 2269385"/>
              <a:gd name="connsiteX94" fmla="*/ 755179 w 1683790"/>
              <a:gd name="connsiteY94" fmla="*/ 2146834 h 2269385"/>
              <a:gd name="connsiteX95" fmla="*/ 720622 w 1683790"/>
              <a:gd name="connsiteY95" fmla="*/ 2146834 h 2269385"/>
              <a:gd name="connsiteX96" fmla="*/ 720622 w 1683790"/>
              <a:gd name="connsiteY96" fmla="*/ 2190011 h 2269385"/>
              <a:gd name="connsiteX97" fmla="*/ 684477 w 1683790"/>
              <a:gd name="connsiteY97" fmla="*/ 2190011 h 2269385"/>
              <a:gd name="connsiteX98" fmla="*/ 684477 w 1683790"/>
              <a:gd name="connsiteY98" fmla="*/ 2240810 h 2269385"/>
              <a:gd name="connsiteX99" fmla="*/ 648332 w 1683790"/>
              <a:gd name="connsiteY99" fmla="*/ 2240810 h 2269385"/>
              <a:gd name="connsiteX100" fmla="*/ 648332 w 1683790"/>
              <a:gd name="connsiteY100" fmla="*/ 2269385 h 2269385"/>
              <a:gd name="connsiteX101" fmla="*/ 568324 w 1683790"/>
              <a:gd name="connsiteY101" fmla="*/ 2269385 h 2269385"/>
              <a:gd name="connsiteX102" fmla="*/ 568324 w 1683790"/>
              <a:gd name="connsiteY102" fmla="*/ 2142703 h 2269385"/>
              <a:gd name="connsiteX103" fmla="*/ 389731 w 1683790"/>
              <a:gd name="connsiteY103" fmla="*/ 2142703 h 2269385"/>
              <a:gd name="connsiteX104" fmla="*/ 389731 w 1683790"/>
              <a:gd name="connsiteY104" fmla="*/ 2113792 h 2269385"/>
              <a:gd name="connsiteX105" fmla="*/ 357187 w 1683790"/>
              <a:gd name="connsiteY105" fmla="*/ 2113792 h 2269385"/>
              <a:gd name="connsiteX106" fmla="*/ 357187 w 1683790"/>
              <a:gd name="connsiteY106" fmla="*/ 2081585 h 2269385"/>
              <a:gd name="connsiteX107" fmla="*/ 317499 w 1683790"/>
              <a:gd name="connsiteY107" fmla="*/ 2081585 h 2269385"/>
              <a:gd name="connsiteX108" fmla="*/ 317499 w 1683790"/>
              <a:gd name="connsiteY108" fmla="*/ 2063511 h 2269385"/>
              <a:gd name="connsiteX109" fmla="*/ 292099 w 1683790"/>
              <a:gd name="connsiteY109" fmla="*/ 2063511 h 2269385"/>
              <a:gd name="connsiteX110" fmla="*/ 292099 w 1683790"/>
              <a:gd name="connsiteY110" fmla="*/ 2020466 h 2269385"/>
              <a:gd name="connsiteX111" fmla="*/ 243254 w 1683790"/>
              <a:gd name="connsiteY111" fmla="*/ 2020466 h 2269385"/>
              <a:gd name="connsiteX112" fmla="*/ 243254 w 1683790"/>
              <a:gd name="connsiteY112" fmla="*/ 1977600 h 2269385"/>
              <a:gd name="connsiteX113" fmla="*/ 216266 w 1683790"/>
              <a:gd name="connsiteY113" fmla="*/ 1977600 h 2269385"/>
              <a:gd name="connsiteX114" fmla="*/ 216266 w 1683790"/>
              <a:gd name="connsiteY114" fmla="*/ 1922039 h 2269385"/>
              <a:gd name="connsiteX115" fmla="*/ 0 w 1683790"/>
              <a:gd name="connsiteY115" fmla="*/ 1922039 h 2269385"/>
              <a:gd name="connsiteX116" fmla="*/ 0 w 1683790"/>
              <a:gd name="connsiteY116" fmla="*/ 1871241 h 2269385"/>
              <a:gd name="connsiteX117" fmla="*/ 34925 w 1683790"/>
              <a:gd name="connsiteY117" fmla="*/ 1871241 h 2269385"/>
              <a:gd name="connsiteX118" fmla="*/ 34925 w 1683790"/>
              <a:gd name="connsiteY118" fmla="*/ 1847428 h 2269385"/>
              <a:gd name="connsiteX119" fmla="*/ 71991 w 1683790"/>
              <a:gd name="connsiteY119" fmla="*/ 1847428 h 2269385"/>
              <a:gd name="connsiteX120" fmla="*/ 71991 w 1683790"/>
              <a:gd name="connsiteY120" fmla="*/ 1823616 h 2269385"/>
              <a:gd name="connsiteX121" fmla="*/ 109056 w 1683790"/>
              <a:gd name="connsiteY121" fmla="*/ 1823616 h 2269385"/>
              <a:gd name="connsiteX122" fmla="*/ 109056 w 1683790"/>
              <a:gd name="connsiteY122" fmla="*/ 1798216 h 2269385"/>
              <a:gd name="connsiteX123" fmla="*/ 146122 w 1683790"/>
              <a:gd name="connsiteY123" fmla="*/ 1798216 h 2269385"/>
              <a:gd name="connsiteX124" fmla="*/ 146122 w 1683790"/>
              <a:gd name="connsiteY124" fmla="*/ 1777578 h 2269385"/>
              <a:gd name="connsiteX125" fmla="*/ 177800 w 1683790"/>
              <a:gd name="connsiteY125" fmla="*/ 1777578 h 2269385"/>
              <a:gd name="connsiteX126" fmla="*/ 177800 w 1683790"/>
              <a:gd name="connsiteY126" fmla="*/ 1747416 h 2269385"/>
              <a:gd name="connsiteX127" fmla="*/ 214313 w 1683790"/>
              <a:gd name="connsiteY127" fmla="*/ 1747416 h 2269385"/>
              <a:gd name="connsiteX128" fmla="*/ 214313 w 1683790"/>
              <a:gd name="connsiteY128" fmla="*/ 1722016 h 2269385"/>
              <a:gd name="connsiteX129" fmla="*/ 247569 w 1683790"/>
              <a:gd name="connsiteY129" fmla="*/ 1722016 h 2269385"/>
              <a:gd name="connsiteX130" fmla="*/ 247569 w 1683790"/>
              <a:gd name="connsiteY130" fmla="*/ 1674390 h 2269385"/>
              <a:gd name="connsiteX131" fmla="*/ 280988 w 1683790"/>
              <a:gd name="connsiteY131" fmla="*/ 1674390 h 2269385"/>
              <a:gd name="connsiteX132" fmla="*/ 280988 w 1683790"/>
              <a:gd name="connsiteY132" fmla="*/ 1606127 h 2269385"/>
              <a:gd name="connsiteX133" fmla="*/ 247569 w 1683790"/>
              <a:gd name="connsiteY133" fmla="*/ 1606127 h 2269385"/>
              <a:gd name="connsiteX134" fmla="*/ 247569 w 1683790"/>
              <a:gd name="connsiteY134" fmla="*/ 1555328 h 2269385"/>
              <a:gd name="connsiteX135" fmla="*/ 209550 w 1683790"/>
              <a:gd name="connsiteY135" fmla="*/ 1555328 h 2269385"/>
              <a:gd name="connsiteX136" fmla="*/ 209550 w 1683790"/>
              <a:gd name="connsiteY136" fmla="*/ 1531515 h 2269385"/>
              <a:gd name="connsiteX137" fmla="*/ 177800 w 1683790"/>
              <a:gd name="connsiteY137" fmla="*/ 1531515 h 2269385"/>
              <a:gd name="connsiteX138" fmla="*/ 177800 w 1683790"/>
              <a:gd name="connsiteY138" fmla="*/ 1501352 h 2269385"/>
              <a:gd name="connsiteX139" fmla="*/ 146122 w 1683790"/>
              <a:gd name="connsiteY139" fmla="*/ 1501352 h 2269385"/>
              <a:gd name="connsiteX140" fmla="*/ 146122 w 1683790"/>
              <a:gd name="connsiteY140" fmla="*/ 1453728 h 2269385"/>
              <a:gd name="connsiteX141" fmla="*/ 109056 w 1683790"/>
              <a:gd name="connsiteY141" fmla="*/ 1453728 h 2269385"/>
              <a:gd name="connsiteX142" fmla="*/ 109056 w 1683790"/>
              <a:gd name="connsiteY142" fmla="*/ 1429916 h 2269385"/>
              <a:gd name="connsiteX143" fmla="*/ 71991 w 1683790"/>
              <a:gd name="connsiteY143" fmla="*/ 1429916 h 2269385"/>
              <a:gd name="connsiteX144" fmla="*/ 71991 w 1683790"/>
              <a:gd name="connsiteY144" fmla="*/ 1403234 h 2269385"/>
              <a:gd name="connsiteX145" fmla="*/ 34925 w 1683790"/>
              <a:gd name="connsiteY145" fmla="*/ 1403234 h 2269385"/>
              <a:gd name="connsiteX146" fmla="*/ 34925 w 1683790"/>
              <a:gd name="connsiteY146" fmla="*/ 1331489 h 2269385"/>
              <a:gd name="connsiteX147" fmla="*/ 93664 w 1683790"/>
              <a:gd name="connsiteY147" fmla="*/ 1331489 h 2269385"/>
              <a:gd name="connsiteX148" fmla="*/ 93664 w 1683790"/>
              <a:gd name="connsiteY148" fmla="*/ 1352128 h 2269385"/>
              <a:gd name="connsiteX149" fmla="*/ 148006 w 1683790"/>
              <a:gd name="connsiteY149" fmla="*/ 1352128 h 2269385"/>
              <a:gd name="connsiteX150" fmla="*/ 148006 w 1683790"/>
              <a:gd name="connsiteY150" fmla="*/ 1280690 h 2269385"/>
              <a:gd name="connsiteX151" fmla="*/ 173038 w 1683790"/>
              <a:gd name="connsiteY151" fmla="*/ 1280690 h 2269385"/>
              <a:gd name="connsiteX152" fmla="*/ 173038 w 1683790"/>
              <a:gd name="connsiteY152" fmla="*/ 1187028 h 2269385"/>
              <a:gd name="connsiteX153" fmla="*/ 209550 w 1683790"/>
              <a:gd name="connsiteY153" fmla="*/ 1187028 h 2269385"/>
              <a:gd name="connsiteX154" fmla="*/ 209550 w 1683790"/>
              <a:gd name="connsiteY154" fmla="*/ 933027 h 2269385"/>
              <a:gd name="connsiteX155" fmla="*/ 246062 w 1683790"/>
              <a:gd name="connsiteY155" fmla="*/ 933027 h 2269385"/>
              <a:gd name="connsiteX156" fmla="*/ 246062 w 1683790"/>
              <a:gd name="connsiteY156" fmla="*/ 818115 h 2269385"/>
              <a:gd name="connsiteX157" fmla="*/ 282574 w 1683790"/>
              <a:gd name="connsiteY157" fmla="*/ 818115 h 2269385"/>
              <a:gd name="connsiteX158" fmla="*/ 282574 w 1683790"/>
              <a:gd name="connsiteY158" fmla="*/ 617115 h 2269385"/>
              <a:gd name="connsiteX159" fmla="*/ 322262 w 1683790"/>
              <a:gd name="connsiteY159" fmla="*/ 617115 h 2269385"/>
              <a:gd name="connsiteX160" fmla="*/ 322262 w 1683790"/>
              <a:gd name="connsiteY160" fmla="*/ 593302 h 2269385"/>
              <a:gd name="connsiteX161" fmla="*/ 431800 w 1683790"/>
              <a:gd name="connsiteY161" fmla="*/ 593302 h 2269385"/>
              <a:gd name="connsiteX162" fmla="*/ 431800 w 1683790"/>
              <a:gd name="connsiteY162" fmla="*/ 623464 h 2269385"/>
              <a:gd name="connsiteX163" fmla="*/ 465932 w 1683790"/>
              <a:gd name="connsiteY163" fmla="*/ 623464 h 2269385"/>
              <a:gd name="connsiteX164" fmla="*/ 465932 w 1683790"/>
              <a:gd name="connsiteY164" fmla="*/ 640133 h 2269385"/>
              <a:gd name="connsiteX165" fmla="*/ 498475 w 1683790"/>
              <a:gd name="connsiteY165" fmla="*/ 640133 h 2269385"/>
              <a:gd name="connsiteX166" fmla="*/ 498475 w 1683790"/>
              <a:gd name="connsiteY166" fmla="*/ 669502 h 2269385"/>
              <a:gd name="connsiteX167" fmla="*/ 746125 w 1683790"/>
              <a:gd name="connsiteY167" fmla="*/ 669502 h 2269385"/>
              <a:gd name="connsiteX168" fmla="*/ 746125 w 1683790"/>
              <a:gd name="connsiteY168" fmla="*/ 639339 h 2269385"/>
              <a:gd name="connsiteX169" fmla="*/ 783697 w 1683790"/>
              <a:gd name="connsiteY169" fmla="*/ 639339 h 2269385"/>
              <a:gd name="connsiteX170" fmla="*/ 783697 w 1683790"/>
              <a:gd name="connsiteY170" fmla="*/ 590127 h 2269385"/>
              <a:gd name="connsiteX171" fmla="*/ 824972 w 1683790"/>
              <a:gd name="connsiteY171" fmla="*/ 590127 h 2269385"/>
              <a:gd name="connsiteX172" fmla="*/ 824972 w 1683790"/>
              <a:gd name="connsiteY172" fmla="*/ 517102 h 2269385"/>
              <a:gd name="connsiteX173" fmla="*/ 860598 w 1683790"/>
              <a:gd name="connsiteY173" fmla="*/ 517102 h 2269385"/>
              <a:gd name="connsiteX174" fmla="*/ 860598 w 1683790"/>
              <a:gd name="connsiteY174" fmla="*/ 420264 h 2269385"/>
              <a:gd name="connsiteX175" fmla="*/ 891820 w 1683790"/>
              <a:gd name="connsiteY175" fmla="*/ 420264 h 2269385"/>
              <a:gd name="connsiteX176" fmla="*/ 891820 w 1683790"/>
              <a:gd name="connsiteY176" fmla="*/ 371052 h 2269385"/>
              <a:gd name="connsiteX177" fmla="*/ 926930 w 1683790"/>
              <a:gd name="connsiteY177" fmla="*/ 371052 h 2269385"/>
              <a:gd name="connsiteX178" fmla="*/ 926930 w 1683790"/>
              <a:gd name="connsiteY178" fmla="*/ 321840 h 2269385"/>
              <a:gd name="connsiteX179" fmla="*/ 962040 w 1683790"/>
              <a:gd name="connsiteY179" fmla="*/ 321840 h 2269385"/>
              <a:gd name="connsiteX180" fmla="*/ 962040 w 1683790"/>
              <a:gd name="connsiteY180" fmla="*/ 271868 h 2269385"/>
              <a:gd name="connsiteX181" fmla="*/ 997150 w 1683790"/>
              <a:gd name="connsiteY181" fmla="*/ 271868 h 2269385"/>
              <a:gd name="connsiteX182" fmla="*/ 997150 w 1683790"/>
              <a:gd name="connsiteY182" fmla="*/ 227486 h 2269385"/>
              <a:gd name="connsiteX183" fmla="*/ 1035253 w 1683790"/>
              <a:gd name="connsiteY183" fmla="*/ 227486 h 2269385"/>
              <a:gd name="connsiteX184" fmla="*/ 1035253 w 1683790"/>
              <a:gd name="connsiteY184" fmla="*/ 200219 h 2269385"/>
              <a:gd name="connsiteX185" fmla="*/ 1075233 w 1683790"/>
              <a:gd name="connsiteY185" fmla="*/ 200219 h 2269385"/>
              <a:gd name="connsiteX186" fmla="*/ 1075233 w 1683790"/>
              <a:gd name="connsiteY186" fmla="*/ 171428 h 2269385"/>
              <a:gd name="connsiteX187" fmla="*/ 1103952 w 1683790"/>
              <a:gd name="connsiteY187" fmla="*/ 171428 h 2269385"/>
              <a:gd name="connsiteX188" fmla="*/ 1103952 w 1683790"/>
              <a:gd name="connsiteY188" fmla="*/ 148461 h 2269385"/>
              <a:gd name="connsiteX189" fmla="*/ 1176850 w 1683790"/>
              <a:gd name="connsiteY189" fmla="*/ 148461 h 2269385"/>
              <a:gd name="connsiteX190" fmla="*/ 1176850 w 1683790"/>
              <a:gd name="connsiteY190" fmla="*/ 73814 h 2269385"/>
              <a:gd name="connsiteX191" fmla="*/ 1212726 w 1683790"/>
              <a:gd name="connsiteY191" fmla="*/ 73814 h 2269385"/>
              <a:gd name="connsiteX192" fmla="*/ 1212726 w 1683790"/>
              <a:gd name="connsiteY192" fmla="*/ 50795 h 2269385"/>
              <a:gd name="connsiteX193" fmla="*/ 1249711 w 1683790"/>
              <a:gd name="connsiteY193" fmla="*/ 50795 h 2269385"/>
              <a:gd name="connsiteX194" fmla="*/ 1249711 w 1683790"/>
              <a:gd name="connsiteY194" fmla="*/ 25672 h 2269385"/>
              <a:gd name="connsiteX195" fmla="*/ 1285108 w 1683790"/>
              <a:gd name="connsiteY195" fmla="*/ 25672 h 226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1683790" h="2269385">
                <a:moveTo>
                  <a:pt x="1285108" y="0"/>
                </a:moveTo>
                <a:lnTo>
                  <a:pt x="1573428" y="0"/>
                </a:lnTo>
                <a:lnTo>
                  <a:pt x="1573428" y="25671"/>
                </a:lnTo>
                <a:lnTo>
                  <a:pt x="1648134" y="25671"/>
                </a:lnTo>
                <a:lnTo>
                  <a:pt x="1648134" y="50033"/>
                </a:lnTo>
                <a:lnTo>
                  <a:pt x="1683790" y="50033"/>
                </a:lnTo>
                <a:lnTo>
                  <a:pt x="1683790" y="80460"/>
                </a:lnTo>
                <a:lnTo>
                  <a:pt x="1649722" y="80460"/>
                </a:lnTo>
                <a:lnTo>
                  <a:pt x="1649722" y="106325"/>
                </a:lnTo>
                <a:lnTo>
                  <a:pt x="1613314" y="106325"/>
                </a:lnTo>
                <a:lnTo>
                  <a:pt x="1613314" y="126348"/>
                </a:lnTo>
                <a:lnTo>
                  <a:pt x="1576230" y="126348"/>
                </a:lnTo>
                <a:lnTo>
                  <a:pt x="1576230" y="155256"/>
                </a:lnTo>
                <a:lnTo>
                  <a:pt x="1541153" y="155256"/>
                </a:lnTo>
                <a:lnTo>
                  <a:pt x="1541153" y="180434"/>
                </a:lnTo>
                <a:lnTo>
                  <a:pt x="1506883" y="180434"/>
                </a:lnTo>
                <a:lnTo>
                  <a:pt x="1506883" y="203706"/>
                </a:lnTo>
                <a:lnTo>
                  <a:pt x="1469420" y="203706"/>
                </a:lnTo>
                <a:lnTo>
                  <a:pt x="1469420" y="226590"/>
                </a:lnTo>
                <a:lnTo>
                  <a:pt x="1286018" y="226590"/>
                </a:lnTo>
                <a:lnTo>
                  <a:pt x="1286018" y="203251"/>
                </a:lnTo>
                <a:lnTo>
                  <a:pt x="1247936" y="203251"/>
                </a:lnTo>
                <a:lnTo>
                  <a:pt x="1247936" y="178208"/>
                </a:lnTo>
                <a:lnTo>
                  <a:pt x="1147078" y="178208"/>
                </a:lnTo>
                <a:lnTo>
                  <a:pt x="1147078" y="203251"/>
                </a:lnTo>
                <a:lnTo>
                  <a:pt x="1108207" y="203251"/>
                </a:lnTo>
                <a:lnTo>
                  <a:pt x="1108207" y="226590"/>
                </a:lnTo>
                <a:lnTo>
                  <a:pt x="1069390" y="226590"/>
                </a:lnTo>
                <a:lnTo>
                  <a:pt x="1069390" y="250802"/>
                </a:lnTo>
                <a:lnTo>
                  <a:pt x="1034465" y="250802"/>
                </a:lnTo>
                <a:lnTo>
                  <a:pt x="1034465" y="303385"/>
                </a:lnTo>
                <a:lnTo>
                  <a:pt x="1002711" y="303385"/>
                </a:lnTo>
                <a:lnTo>
                  <a:pt x="1002711" y="352792"/>
                </a:lnTo>
                <a:lnTo>
                  <a:pt x="967786" y="352792"/>
                </a:lnTo>
                <a:lnTo>
                  <a:pt x="967786" y="399229"/>
                </a:lnTo>
                <a:lnTo>
                  <a:pt x="932861" y="399229"/>
                </a:lnTo>
                <a:lnTo>
                  <a:pt x="932861" y="445666"/>
                </a:lnTo>
                <a:lnTo>
                  <a:pt x="897936" y="445666"/>
                </a:lnTo>
                <a:lnTo>
                  <a:pt x="897936" y="545182"/>
                </a:lnTo>
                <a:lnTo>
                  <a:pt x="860722" y="545182"/>
                </a:lnTo>
                <a:lnTo>
                  <a:pt x="860722" y="713954"/>
                </a:lnTo>
                <a:lnTo>
                  <a:pt x="932861" y="713954"/>
                </a:lnTo>
                <a:lnTo>
                  <a:pt x="932861" y="737766"/>
                </a:lnTo>
                <a:lnTo>
                  <a:pt x="967786" y="737766"/>
                </a:lnTo>
                <a:lnTo>
                  <a:pt x="967786" y="764753"/>
                </a:lnTo>
                <a:lnTo>
                  <a:pt x="1002711" y="764753"/>
                </a:lnTo>
                <a:lnTo>
                  <a:pt x="1002711" y="786978"/>
                </a:lnTo>
                <a:lnTo>
                  <a:pt x="1034465" y="786978"/>
                </a:lnTo>
                <a:lnTo>
                  <a:pt x="1069390" y="786978"/>
                </a:lnTo>
                <a:lnTo>
                  <a:pt x="1216014" y="786978"/>
                </a:lnTo>
                <a:lnTo>
                  <a:pt x="1216014" y="917424"/>
                </a:lnTo>
                <a:lnTo>
                  <a:pt x="1179984" y="917424"/>
                </a:lnTo>
                <a:lnTo>
                  <a:pt x="1179984" y="955252"/>
                </a:lnTo>
                <a:lnTo>
                  <a:pt x="1147753" y="955252"/>
                </a:lnTo>
                <a:lnTo>
                  <a:pt x="1147753" y="1007640"/>
                </a:lnTo>
                <a:lnTo>
                  <a:pt x="1179984" y="1007640"/>
                </a:lnTo>
                <a:lnTo>
                  <a:pt x="1179984" y="1161259"/>
                </a:lnTo>
                <a:lnTo>
                  <a:pt x="1148209" y="1161259"/>
                </a:lnTo>
                <a:lnTo>
                  <a:pt x="1148209" y="1261763"/>
                </a:lnTo>
                <a:lnTo>
                  <a:pt x="1111670" y="1261763"/>
                </a:lnTo>
                <a:lnTo>
                  <a:pt x="1111670" y="1330546"/>
                </a:lnTo>
                <a:lnTo>
                  <a:pt x="1078307" y="1330546"/>
                </a:lnTo>
                <a:lnTo>
                  <a:pt x="1078307" y="1384489"/>
                </a:lnTo>
                <a:lnTo>
                  <a:pt x="1041868" y="1384489"/>
                </a:lnTo>
                <a:lnTo>
                  <a:pt x="1041868" y="1427573"/>
                </a:lnTo>
                <a:lnTo>
                  <a:pt x="1000358" y="1427573"/>
                </a:lnTo>
                <a:lnTo>
                  <a:pt x="1000358" y="1528340"/>
                </a:lnTo>
                <a:lnTo>
                  <a:pt x="964917" y="1528340"/>
                </a:lnTo>
                <a:lnTo>
                  <a:pt x="964917" y="1598189"/>
                </a:lnTo>
                <a:lnTo>
                  <a:pt x="894373" y="1598189"/>
                </a:lnTo>
                <a:lnTo>
                  <a:pt x="894373" y="1622559"/>
                </a:lnTo>
                <a:lnTo>
                  <a:pt x="823829" y="1622559"/>
                </a:lnTo>
                <a:lnTo>
                  <a:pt x="823829" y="1630654"/>
                </a:lnTo>
                <a:lnTo>
                  <a:pt x="791380" y="1630654"/>
                </a:lnTo>
                <a:lnTo>
                  <a:pt x="791380" y="1676373"/>
                </a:lnTo>
                <a:lnTo>
                  <a:pt x="823829" y="1676373"/>
                </a:lnTo>
                <a:lnTo>
                  <a:pt x="823829" y="1714792"/>
                </a:lnTo>
                <a:lnTo>
                  <a:pt x="853098" y="1714792"/>
                </a:lnTo>
                <a:lnTo>
                  <a:pt x="853098" y="1749002"/>
                </a:lnTo>
                <a:lnTo>
                  <a:pt x="894373" y="1749002"/>
                </a:lnTo>
                <a:lnTo>
                  <a:pt x="894373" y="1772815"/>
                </a:lnTo>
                <a:lnTo>
                  <a:pt x="964917" y="1772815"/>
                </a:lnTo>
                <a:lnTo>
                  <a:pt x="964917" y="1825202"/>
                </a:lnTo>
                <a:lnTo>
                  <a:pt x="1000358" y="1825202"/>
                </a:lnTo>
                <a:lnTo>
                  <a:pt x="1000358" y="1868898"/>
                </a:lnTo>
                <a:lnTo>
                  <a:pt x="970544" y="1868898"/>
                </a:lnTo>
                <a:lnTo>
                  <a:pt x="970544" y="1898252"/>
                </a:lnTo>
                <a:lnTo>
                  <a:pt x="857248" y="1898252"/>
                </a:lnTo>
                <a:lnTo>
                  <a:pt x="857248" y="1852209"/>
                </a:lnTo>
                <a:lnTo>
                  <a:pt x="824175" y="1852209"/>
                </a:lnTo>
                <a:lnTo>
                  <a:pt x="824175" y="1824129"/>
                </a:lnTo>
                <a:lnTo>
                  <a:pt x="778456" y="1824129"/>
                </a:lnTo>
                <a:lnTo>
                  <a:pt x="778456" y="1999194"/>
                </a:lnTo>
                <a:lnTo>
                  <a:pt x="755179" y="1999194"/>
                </a:lnTo>
                <a:lnTo>
                  <a:pt x="755179" y="2146834"/>
                </a:lnTo>
                <a:lnTo>
                  <a:pt x="720622" y="2146834"/>
                </a:lnTo>
                <a:lnTo>
                  <a:pt x="720622" y="2190011"/>
                </a:lnTo>
                <a:lnTo>
                  <a:pt x="684477" y="2190011"/>
                </a:lnTo>
                <a:lnTo>
                  <a:pt x="684477" y="2240810"/>
                </a:lnTo>
                <a:lnTo>
                  <a:pt x="648332" y="2240810"/>
                </a:lnTo>
                <a:lnTo>
                  <a:pt x="648332" y="2269385"/>
                </a:lnTo>
                <a:lnTo>
                  <a:pt x="568324" y="2269385"/>
                </a:lnTo>
                <a:lnTo>
                  <a:pt x="568324" y="2142703"/>
                </a:lnTo>
                <a:lnTo>
                  <a:pt x="389731" y="2142703"/>
                </a:lnTo>
                <a:lnTo>
                  <a:pt x="389731" y="2113792"/>
                </a:lnTo>
                <a:lnTo>
                  <a:pt x="357187" y="2113792"/>
                </a:lnTo>
                <a:lnTo>
                  <a:pt x="357187" y="2081585"/>
                </a:lnTo>
                <a:lnTo>
                  <a:pt x="317499" y="2081585"/>
                </a:lnTo>
                <a:lnTo>
                  <a:pt x="317499" y="2063511"/>
                </a:lnTo>
                <a:lnTo>
                  <a:pt x="292099" y="2063511"/>
                </a:lnTo>
                <a:lnTo>
                  <a:pt x="292099" y="2020466"/>
                </a:lnTo>
                <a:lnTo>
                  <a:pt x="243254" y="2020466"/>
                </a:lnTo>
                <a:lnTo>
                  <a:pt x="243254" y="1977600"/>
                </a:lnTo>
                <a:lnTo>
                  <a:pt x="216266" y="1977600"/>
                </a:lnTo>
                <a:lnTo>
                  <a:pt x="216266" y="1922039"/>
                </a:lnTo>
                <a:lnTo>
                  <a:pt x="0" y="1922039"/>
                </a:lnTo>
                <a:lnTo>
                  <a:pt x="0" y="1871241"/>
                </a:lnTo>
                <a:lnTo>
                  <a:pt x="34925" y="1871241"/>
                </a:lnTo>
                <a:lnTo>
                  <a:pt x="34925" y="1847428"/>
                </a:lnTo>
                <a:lnTo>
                  <a:pt x="71991" y="1847428"/>
                </a:lnTo>
                <a:lnTo>
                  <a:pt x="71991" y="1823616"/>
                </a:lnTo>
                <a:lnTo>
                  <a:pt x="109056" y="1823616"/>
                </a:lnTo>
                <a:lnTo>
                  <a:pt x="109056" y="1798216"/>
                </a:lnTo>
                <a:lnTo>
                  <a:pt x="146122" y="1798216"/>
                </a:lnTo>
                <a:lnTo>
                  <a:pt x="146122" y="1777578"/>
                </a:lnTo>
                <a:lnTo>
                  <a:pt x="177800" y="1777578"/>
                </a:lnTo>
                <a:lnTo>
                  <a:pt x="177800" y="1747416"/>
                </a:lnTo>
                <a:lnTo>
                  <a:pt x="214313" y="1747416"/>
                </a:lnTo>
                <a:lnTo>
                  <a:pt x="214313" y="1722016"/>
                </a:lnTo>
                <a:lnTo>
                  <a:pt x="247569" y="1722016"/>
                </a:lnTo>
                <a:lnTo>
                  <a:pt x="247569" y="1674390"/>
                </a:lnTo>
                <a:lnTo>
                  <a:pt x="280988" y="1674390"/>
                </a:lnTo>
                <a:lnTo>
                  <a:pt x="280988" y="1606127"/>
                </a:lnTo>
                <a:lnTo>
                  <a:pt x="247569" y="1606127"/>
                </a:lnTo>
                <a:lnTo>
                  <a:pt x="247569" y="1555328"/>
                </a:lnTo>
                <a:lnTo>
                  <a:pt x="209550" y="1555328"/>
                </a:lnTo>
                <a:lnTo>
                  <a:pt x="209550" y="1531515"/>
                </a:lnTo>
                <a:lnTo>
                  <a:pt x="177800" y="1531515"/>
                </a:lnTo>
                <a:lnTo>
                  <a:pt x="177800" y="1501352"/>
                </a:lnTo>
                <a:lnTo>
                  <a:pt x="146122" y="1501352"/>
                </a:lnTo>
                <a:lnTo>
                  <a:pt x="146122" y="1453728"/>
                </a:lnTo>
                <a:lnTo>
                  <a:pt x="109056" y="1453728"/>
                </a:lnTo>
                <a:lnTo>
                  <a:pt x="109056" y="1429916"/>
                </a:lnTo>
                <a:lnTo>
                  <a:pt x="71991" y="1429916"/>
                </a:lnTo>
                <a:lnTo>
                  <a:pt x="71991" y="1403234"/>
                </a:lnTo>
                <a:lnTo>
                  <a:pt x="34925" y="1403234"/>
                </a:lnTo>
                <a:lnTo>
                  <a:pt x="34925" y="1331489"/>
                </a:lnTo>
                <a:lnTo>
                  <a:pt x="93664" y="1331489"/>
                </a:lnTo>
                <a:lnTo>
                  <a:pt x="93664" y="1352128"/>
                </a:lnTo>
                <a:lnTo>
                  <a:pt x="148006" y="1352128"/>
                </a:lnTo>
                <a:lnTo>
                  <a:pt x="148006" y="1280690"/>
                </a:lnTo>
                <a:lnTo>
                  <a:pt x="173038" y="1280690"/>
                </a:lnTo>
                <a:lnTo>
                  <a:pt x="173038" y="1187028"/>
                </a:lnTo>
                <a:lnTo>
                  <a:pt x="209550" y="1187028"/>
                </a:lnTo>
                <a:lnTo>
                  <a:pt x="209550" y="933027"/>
                </a:lnTo>
                <a:lnTo>
                  <a:pt x="246062" y="933027"/>
                </a:lnTo>
                <a:lnTo>
                  <a:pt x="246062" y="818115"/>
                </a:lnTo>
                <a:lnTo>
                  <a:pt x="282574" y="818115"/>
                </a:lnTo>
                <a:lnTo>
                  <a:pt x="282574" y="617115"/>
                </a:lnTo>
                <a:lnTo>
                  <a:pt x="322262" y="617115"/>
                </a:lnTo>
                <a:lnTo>
                  <a:pt x="322262" y="593302"/>
                </a:lnTo>
                <a:lnTo>
                  <a:pt x="431800" y="593302"/>
                </a:lnTo>
                <a:lnTo>
                  <a:pt x="431800" y="623464"/>
                </a:lnTo>
                <a:lnTo>
                  <a:pt x="465932" y="623464"/>
                </a:lnTo>
                <a:lnTo>
                  <a:pt x="465932" y="640133"/>
                </a:lnTo>
                <a:lnTo>
                  <a:pt x="498475" y="640133"/>
                </a:lnTo>
                <a:lnTo>
                  <a:pt x="498475" y="669502"/>
                </a:lnTo>
                <a:lnTo>
                  <a:pt x="746125" y="669502"/>
                </a:lnTo>
                <a:lnTo>
                  <a:pt x="746125" y="639339"/>
                </a:lnTo>
                <a:lnTo>
                  <a:pt x="783697" y="639339"/>
                </a:lnTo>
                <a:lnTo>
                  <a:pt x="783697" y="590127"/>
                </a:lnTo>
                <a:lnTo>
                  <a:pt x="824972" y="590127"/>
                </a:lnTo>
                <a:lnTo>
                  <a:pt x="824972" y="517102"/>
                </a:lnTo>
                <a:lnTo>
                  <a:pt x="860598" y="517102"/>
                </a:lnTo>
                <a:lnTo>
                  <a:pt x="860598" y="420264"/>
                </a:lnTo>
                <a:lnTo>
                  <a:pt x="891820" y="420264"/>
                </a:lnTo>
                <a:lnTo>
                  <a:pt x="891820" y="371052"/>
                </a:lnTo>
                <a:lnTo>
                  <a:pt x="926930" y="371052"/>
                </a:lnTo>
                <a:lnTo>
                  <a:pt x="926930" y="321840"/>
                </a:lnTo>
                <a:lnTo>
                  <a:pt x="962040" y="321840"/>
                </a:lnTo>
                <a:lnTo>
                  <a:pt x="962040" y="271868"/>
                </a:lnTo>
                <a:lnTo>
                  <a:pt x="997150" y="271868"/>
                </a:lnTo>
                <a:lnTo>
                  <a:pt x="997150" y="227486"/>
                </a:lnTo>
                <a:lnTo>
                  <a:pt x="1035253" y="227486"/>
                </a:lnTo>
                <a:lnTo>
                  <a:pt x="1035253" y="200219"/>
                </a:lnTo>
                <a:lnTo>
                  <a:pt x="1075233" y="200219"/>
                </a:lnTo>
                <a:lnTo>
                  <a:pt x="1075233" y="171428"/>
                </a:lnTo>
                <a:lnTo>
                  <a:pt x="1103952" y="171428"/>
                </a:lnTo>
                <a:lnTo>
                  <a:pt x="1103952" y="148461"/>
                </a:lnTo>
                <a:lnTo>
                  <a:pt x="1176850" y="148461"/>
                </a:lnTo>
                <a:lnTo>
                  <a:pt x="1176850" y="73814"/>
                </a:lnTo>
                <a:lnTo>
                  <a:pt x="1212726" y="73814"/>
                </a:lnTo>
                <a:lnTo>
                  <a:pt x="1212726" y="50795"/>
                </a:lnTo>
                <a:lnTo>
                  <a:pt x="1249711" y="50795"/>
                </a:lnTo>
                <a:lnTo>
                  <a:pt x="1249711" y="25672"/>
                </a:lnTo>
                <a:lnTo>
                  <a:pt x="1285108" y="25672"/>
                </a:lnTo>
                <a:close/>
              </a:path>
            </a:pathLst>
          </a:cu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9E555C-1660-9CBE-64C7-238605F75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12" y="703502"/>
            <a:ext cx="3820058" cy="5125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0DC1E-A725-2361-3FEF-61AA185AB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80" y="654819"/>
            <a:ext cx="382005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0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B577-A9CE-6BF2-4508-FCA52EAF5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4CC476-D805-979D-8872-098D60BB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54" y="799039"/>
            <a:ext cx="3820058" cy="5125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1C670-7DDA-67B0-38CB-09ED9C13D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73" y="433282"/>
            <a:ext cx="3820058" cy="5125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7A41-4673-FFBB-A697-9749E9144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93" y="433281"/>
            <a:ext cx="3820058" cy="5125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94552E-89D2-01E5-0CC1-3E9F13008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483" b="87795"/>
          <a:stretch/>
        </p:blipFill>
        <p:spPr>
          <a:xfrm>
            <a:off x="6728059" y="1453560"/>
            <a:ext cx="1165752" cy="625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0B777-FA43-94F6-7203-9863BB4CC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73" t="-1505" b="89110"/>
          <a:stretch/>
        </p:blipFill>
        <p:spPr>
          <a:xfrm>
            <a:off x="10337532" y="1376413"/>
            <a:ext cx="1143217" cy="63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5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C6DBD-0088-B237-F8D5-B30DDBDF0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1D9AEF-1EAB-B4FF-537A-808FCCB90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54" y="799039"/>
            <a:ext cx="3820058" cy="51251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C486C5-364E-B675-60F2-0B73FA4A4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64" y="799039"/>
            <a:ext cx="3820058" cy="5125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DD845C-61F5-EA5F-68AC-A2F5EB186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86" y="799038"/>
            <a:ext cx="3820058" cy="5125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F20BA4-848D-C9D8-05CB-AC9DB9A9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483" b="87795"/>
          <a:stretch/>
        </p:blipFill>
        <p:spPr>
          <a:xfrm>
            <a:off x="6697070" y="802212"/>
            <a:ext cx="1165752" cy="625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C3E47-871D-5290-C76F-DDC1401D0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73" t="119" b="89110"/>
          <a:stretch/>
        </p:blipFill>
        <p:spPr>
          <a:xfrm>
            <a:off x="10271327" y="799037"/>
            <a:ext cx="1143217" cy="55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6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76D2B-DC06-3BBC-23CE-038F43212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F9DCA-E959-45C4-8069-F92681217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15" r="-12625"/>
          <a:stretch/>
        </p:blipFill>
        <p:spPr>
          <a:xfrm>
            <a:off x="953054" y="413887"/>
            <a:ext cx="4302340" cy="55103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9BD0CF-D83E-68E5-066F-B4DA43AF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7515" r="-12624"/>
          <a:stretch/>
        </p:blipFill>
        <p:spPr>
          <a:xfrm>
            <a:off x="4042764" y="413887"/>
            <a:ext cx="4302340" cy="5510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7763F-9E30-587A-B7C5-F91366DD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-7515" r="-14493"/>
          <a:stretch/>
        </p:blipFill>
        <p:spPr>
          <a:xfrm>
            <a:off x="7665822" y="413887"/>
            <a:ext cx="4302339" cy="5510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121CC-5062-0A0D-896B-1E78BA012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483" b="90079"/>
          <a:stretch/>
        </p:blipFill>
        <p:spPr>
          <a:xfrm>
            <a:off x="6697070" y="802212"/>
            <a:ext cx="1165752" cy="508428"/>
          </a:xfrm>
          <a:prstGeom prst="rect">
            <a:avLst/>
          </a:prstGeom>
          <a:effectLst>
            <a:glow rad="203200">
              <a:srgbClr val="FF88FF"/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22EBC-02F5-8BF9-53AE-D4DCCCBD0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72" t="119" r="-529" b="89899"/>
          <a:stretch/>
        </p:blipFill>
        <p:spPr>
          <a:xfrm>
            <a:off x="10271327" y="799037"/>
            <a:ext cx="1163487" cy="511603"/>
          </a:xfrm>
          <a:prstGeom prst="rect">
            <a:avLst/>
          </a:prstGeom>
          <a:effectLst>
            <a:glow rad="431800">
              <a:srgbClr val="FF88FF"/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185177-C714-8FB1-FB9E-2DF7506E2102}"/>
              </a:ext>
            </a:extLst>
          </p:cNvPr>
          <p:cNvSpPr/>
          <p:nvPr/>
        </p:nvSpPr>
        <p:spPr>
          <a:xfrm>
            <a:off x="1435336" y="151510"/>
            <a:ext cx="10685544" cy="263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7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5881F-9BFD-F912-1AC5-2920BEE19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BBB510-E450-42AF-EBC5-404EA143F7F6}"/>
              </a:ext>
            </a:extLst>
          </p:cNvPr>
          <p:cNvSpPr/>
          <p:nvPr/>
        </p:nvSpPr>
        <p:spPr>
          <a:xfrm>
            <a:off x="1435336" y="151510"/>
            <a:ext cx="10685544" cy="263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1293D1-0405-C0B8-B02C-476C57DD5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2" r="1522"/>
          <a:stretch/>
        </p:blipFill>
        <p:spPr>
          <a:xfrm>
            <a:off x="7576047" y="673200"/>
            <a:ext cx="4300493" cy="55113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A0DC11-A094-DD69-9E18-90A660EF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" r="126"/>
          <a:stretch/>
        </p:blipFill>
        <p:spPr>
          <a:xfrm>
            <a:off x="835781" y="673200"/>
            <a:ext cx="4300493" cy="5511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274BF-F3AB-74A0-CA34-54FA7EF9B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57" r="88162"/>
          <a:stretch/>
        </p:blipFill>
        <p:spPr>
          <a:xfrm>
            <a:off x="7576047" y="3035858"/>
            <a:ext cx="509385" cy="3143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A01D82-F3B4-1724-5576-EA0652559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57" y="673200"/>
            <a:ext cx="4282431" cy="55113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24F28E-C9C1-7460-FABE-0DE377C066DE}"/>
              </a:ext>
            </a:extLst>
          </p:cNvPr>
          <p:cNvSpPr txBox="1"/>
          <p:nvPr/>
        </p:nvSpPr>
        <p:spPr>
          <a:xfrm>
            <a:off x="285694" y="414868"/>
            <a:ext cx="309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SIZING (3 frames)</a:t>
            </a:r>
          </a:p>
        </p:txBody>
      </p:sp>
    </p:spTree>
    <p:extLst>
      <p:ext uri="{BB962C8B-B14F-4D97-AF65-F5344CB8AC3E}">
        <p14:creationId xmlns:p14="http://schemas.microsoft.com/office/powerpoint/2010/main" val="2955898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14</Words>
  <Application>Microsoft Office PowerPoint</Application>
  <PresentationFormat>Widescreen</PresentationFormat>
  <Paragraphs>4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Poon Jeun Lek</dc:creator>
  <cp:lastModifiedBy>Poon Jeun Lek</cp:lastModifiedBy>
  <cp:revision>29</cp:revision>
  <dcterms:created xsi:type="dcterms:W3CDTF">2024-11-15T09:06:57Z</dcterms:created>
  <dcterms:modified xsi:type="dcterms:W3CDTF">2024-11-15T20:00:25Z</dcterms:modified>
</cp:coreProperties>
</file>